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MSIPCMContentMarking" descr="{&quot;HashCode&quot;:135238423,&quot;Placement&quot;:&quot;Footer&quot;}">
            <a:extLst>
              <a:ext uri="{FF2B5EF4-FFF2-40B4-BE49-F238E27FC236}">
                <a16:creationId xmlns:a16="http://schemas.microsoft.com/office/drawing/2014/main" id="{F1962A90-188E-47FA-82A7-E9DA12B956F0}"/>
              </a:ext>
            </a:extLst>
          </p:cNvPr>
          <p:cNvSpPr txBox="1"/>
          <p:nvPr userDrawn="1"/>
        </p:nvSpPr>
        <p:spPr>
          <a:xfrm>
            <a:off x="0" y="6595656"/>
            <a:ext cx="188225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737373"/>
                </a:solidFill>
                <a:latin typeface="Calibri" panose="020F0502020204030204" pitchFamily="34" charset="0"/>
              </a:rPr>
              <a:t>Caterpillar: Confidential Green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forwindows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en/github/authenticating-to-github/connecting-to-github-with-ssh" TargetMode="External"/><Relationship Id="rId2" Type="http://schemas.openxmlformats.org/officeDocument/2006/relationships/hyperlink" Target="https://git-scm.com/book/en/v2/Customizing-Git-Git-Configur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elp.github.com/en/github/authenticating-to-github/adding-a-new-ssh-key-to-your-github-accou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1E002-F258-433F-9D3B-155C9C986C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35C14-0FD6-4536-BAD6-67BA798EAF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Installing and Setting-Up Git</a:t>
            </a:r>
          </a:p>
        </p:txBody>
      </p:sp>
    </p:spTree>
    <p:extLst>
      <p:ext uri="{BB962C8B-B14F-4D97-AF65-F5344CB8AC3E}">
        <p14:creationId xmlns:p14="http://schemas.microsoft.com/office/powerpoint/2010/main" val="52326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76B6-8D2B-4DE9-8AAB-6499D673A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/>
              <a:t>Sign Up</a:t>
            </a:r>
            <a:endParaRPr lang="en-US" sz="3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A588ED-F1DB-4877-B003-0FCAF4672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1" y="1656006"/>
            <a:ext cx="6517065" cy="322594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FA56F9-E844-450A-9B29-BC930F192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Git is the software that runs on your device. It allows versioning of your code</a:t>
            </a:r>
          </a:p>
          <a:p>
            <a:r>
              <a:rPr lang="en-US" dirty="0"/>
              <a:t>Github is the website that allows you to interface with the code history</a:t>
            </a:r>
          </a:p>
          <a:p>
            <a:r>
              <a:rPr lang="en-US" dirty="0">
                <a:hlinkClick r:id="rId3"/>
              </a:rPr>
              <a:t>https://github.com/</a:t>
            </a:r>
            <a:endParaRPr lang="en-US" dirty="0"/>
          </a:p>
          <a:p>
            <a:r>
              <a:rPr lang="en-US" dirty="0"/>
              <a:t>Provide Your Desired Username (might need to make sure it has not been taken), Email and Password and Sign UP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318212-E577-4298-9DA3-EB3D7869598E}"/>
              </a:ext>
            </a:extLst>
          </p:cNvPr>
          <p:cNvSpPr/>
          <p:nvPr/>
        </p:nvSpPr>
        <p:spPr>
          <a:xfrm>
            <a:off x="4532811" y="2312126"/>
            <a:ext cx="2220686" cy="2569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2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76B6-8D2B-4DE9-8AAB-6499D673A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/>
              <a:t>Installing Git</a:t>
            </a:r>
            <a:endParaRPr lang="en-US" sz="3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A588ED-F1DB-4877-B003-0FCAF4672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1" y="1891540"/>
            <a:ext cx="6517065" cy="326828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FA56F9-E844-450A-9B29-BC930F192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https://git-scm.com/downloads</a:t>
            </a:r>
            <a:endParaRPr lang="en-US" dirty="0"/>
          </a:p>
          <a:p>
            <a:r>
              <a:rPr lang="en-US" dirty="0"/>
              <a:t>On Windows: </a:t>
            </a:r>
            <a:r>
              <a:rPr lang="en-US" dirty="0">
                <a:hlinkClick r:id="rId4"/>
              </a:rPr>
              <a:t>https://gitforwindows.org/</a:t>
            </a:r>
            <a:endParaRPr lang="en-US" dirty="0"/>
          </a:p>
          <a:p>
            <a:r>
              <a:rPr lang="en-US" dirty="0"/>
              <a:t>I highly suggest installing </a:t>
            </a:r>
            <a:r>
              <a:rPr lang="en-US" dirty="0" err="1"/>
              <a:t>GitBash</a:t>
            </a:r>
            <a:r>
              <a:rPr lang="en-US" dirty="0"/>
              <a:t> on windows as it makes SSH handling very easy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99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FB62-1675-4A40-8015-2BF7D865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Adding SSH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F5514-5407-439E-9566-1FFFEBEE1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set your Github username and email, then add your SSH key to your GitHub profile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https://git-scm.com/book/en/v2/Customizing-Git-Git-Configuration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https://help.github.com/en/github/authenticating-to-github/connecting-to-github-with-ssh</a:t>
            </a:r>
            <a:endParaRPr lang="en-US" dirty="0"/>
          </a:p>
          <a:p>
            <a:r>
              <a:rPr lang="en-US" dirty="0">
                <a:hlinkClick r:id="rId4"/>
              </a:rPr>
              <a:t>https://help.github.com/en/github/authenticating-to-github/adding-a-new-ssh-key-to-your-github-account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4489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163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Franklin Gothic Book</vt:lpstr>
      <vt:lpstr>Crop</vt:lpstr>
      <vt:lpstr>Version control</vt:lpstr>
      <vt:lpstr>Sign Up</vt:lpstr>
      <vt:lpstr>Installing Git</vt:lpstr>
      <vt:lpstr>Creating and Adding SSH key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</dc:title>
  <dc:creator>Josiah Hounyo</dc:creator>
  <cp:lastModifiedBy>Josiah Hounyo</cp:lastModifiedBy>
  <cp:revision>9</cp:revision>
  <dcterms:created xsi:type="dcterms:W3CDTF">2019-12-04T15:01:20Z</dcterms:created>
  <dcterms:modified xsi:type="dcterms:W3CDTF">2019-12-04T16:06:33Z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b5e2db6-eecf-4aa2-8fc3-174bf94bce19_Enabled">
    <vt:lpwstr>True</vt:lpwstr>
  </property>
  <property fmtid="{D5CDD505-2E9C-101B-9397-08002B2CF9AE}" pid="3" name="MSIP_Label_fb5e2db6-eecf-4aa2-8fc3-174bf94bce19_SiteId">
    <vt:lpwstr>ceb177bf-013b-49ab-8a9c-4abce32afc1e</vt:lpwstr>
  </property>
  <property fmtid="{D5CDD505-2E9C-101B-9397-08002B2CF9AE}" pid="4" name="MSIP_Label_fb5e2db6-eecf-4aa2-8fc3-174bf94bce19_Owner">
    <vt:lpwstr>Hounyo_Josiah_A@cat.com</vt:lpwstr>
  </property>
  <property fmtid="{D5CDD505-2E9C-101B-9397-08002B2CF9AE}" pid="5" name="MSIP_Label_fb5e2db6-eecf-4aa2-8fc3-174bf94bce19_SetDate">
    <vt:lpwstr>2019-12-04T15:12:40.9040248Z</vt:lpwstr>
  </property>
  <property fmtid="{D5CDD505-2E9C-101B-9397-08002B2CF9AE}" pid="6" name="MSIP_Label_fb5e2db6-eecf-4aa2-8fc3-174bf94bce19_Name">
    <vt:lpwstr>Cat Confidential Green</vt:lpwstr>
  </property>
  <property fmtid="{D5CDD505-2E9C-101B-9397-08002B2CF9AE}" pid="7" name="MSIP_Label_fb5e2db6-eecf-4aa2-8fc3-174bf94bce19_Application">
    <vt:lpwstr>Microsoft Azure Information Protection</vt:lpwstr>
  </property>
  <property fmtid="{D5CDD505-2E9C-101B-9397-08002B2CF9AE}" pid="8" name="MSIP_Label_fb5e2db6-eecf-4aa2-8fc3-174bf94bce19_Extended_MSFT_Method">
    <vt:lpwstr>Automatic</vt:lpwstr>
  </property>
  <property fmtid="{D5CDD505-2E9C-101B-9397-08002B2CF9AE}" pid="9" name="Sensitivity">
    <vt:lpwstr>Cat Confidential Green</vt:lpwstr>
  </property>
</Properties>
</file>