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MSIPCMContentMarking" descr="{&quot;HashCode&quot;:135238423,&quot;Placement&quot;:&quot;Footer&quot;}">
            <a:extLst>
              <a:ext uri="{FF2B5EF4-FFF2-40B4-BE49-F238E27FC236}">
                <a16:creationId xmlns:a16="http://schemas.microsoft.com/office/drawing/2014/main" id="{483B435E-537B-4571-995C-076E7A009726}"/>
              </a:ext>
            </a:extLst>
          </p:cNvPr>
          <p:cNvSpPr txBox="1"/>
          <p:nvPr userDrawn="1"/>
        </p:nvSpPr>
        <p:spPr>
          <a:xfrm>
            <a:off x="0" y="6595656"/>
            <a:ext cx="188225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737373"/>
                </a:solidFill>
                <a:latin typeface="Calibri" panose="020F0502020204030204" pitchFamily="34" charset="0"/>
              </a:rPr>
              <a:t>Caterpillar: Confidential Green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B5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oup of people standing outside of a building&#10;&#10;Description automatically generated">
            <a:extLst>
              <a:ext uri="{FF2B5EF4-FFF2-40B4-BE49-F238E27FC236}">
                <a16:creationId xmlns:a16="http://schemas.microsoft.com/office/drawing/2014/main" id="{D20F4CA1-E477-4537-88CA-E3EE49127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49" y="710490"/>
            <a:ext cx="3122143" cy="2341607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michigan state university logo&quot;">
            <a:extLst>
              <a:ext uri="{FF2B5EF4-FFF2-40B4-BE49-F238E27FC236}">
                <a16:creationId xmlns:a16="http://schemas.microsoft.com/office/drawing/2014/main" id="{DC819F1F-30D0-4B05-98E6-B6DC38B0D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3518" y="718673"/>
            <a:ext cx="3252903" cy="233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0562EE61-F348-46A4-9638-6F7E4C692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05" y="3748194"/>
            <a:ext cx="2542830" cy="2471631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7F67F75B-2FC7-4A68-B44F-1C11C4A038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2" b="15592"/>
          <a:stretch/>
        </p:blipFill>
        <p:spPr>
          <a:xfrm>
            <a:off x="4381676" y="2063203"/>
            <a:ext cx="3252903" cy="2745654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7048354-8F68-4723-AA35-59AFBDB8231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228" r="11783"/>
          <a:stretch/>
        </p:blipFill>
        <p:spPr>
          <a:xfrm>
            <a:off x="8313518" y="3903058"/>
            <a:ext cx="3252903" cy="216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3388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Franklin Gothic Book</vt:lpstr>
      <vt:lpstr>Crop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Josiah Hounyo</dc:creator>
  <cp:lastModifiedBy>Josiah Hounyo</cp:lastModifiedBy>
  <cp:revision>2</cp:revision>
  <dcterms:created xsi:type="dcterms:W3CDTF">2019-12-04T14:35:12Z</dcterms:created>
  <dcterms:modified xsi:type="dcterms:W3CDTF">2019-12-04T14:37:57Z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b5e2db6-eecf-4aa2-8fc3-174bf94bce19_Enabled">
    <vt:lpwstr>True</vt:lpwstr>
  </property>
  <property fmtid="{D5CDD505-2E9C-101B-9397-08002B2CF9AE}" pid="3" name="MSIP_Label_fb5e2db6-eecf-4aa2-8fc3-174bf94bce19_SiteId">
    <vt:lpwstr>ceb177bf-013b-49ab-8a9c-4abce32afc1e</vt:lpwstr>
  </property>
  <property fmtid="{D5CDD505-2E9C-101B-9397-08002B2CF9AE}" pid="4" name="MSIP_Label_fb5e2db6-eecf-4aa2-8fc3-174bf94bce19_Owner">
    <vt:lpwstr>Hounyo_Josiah_A@cat.com</vt:lpwstr>
  </property>
  <property fmtid="{D5CDD505-2E9C-101B-9397-08002B2CF9AE}" pid="5" name="MSIP_Label_fb5e2db6-eecf-4aa2-8fc3-174bf94bce19_SetDate">
    <vt:lpwstr>2019-12-04T14:35:50.6552544Z</vt:lpwstr>
  </property>
  <property fmtid="{D5CDD505-2E9C-101B-9397-08002B2CF9AE}" pid="6" name="MSIP_Label_fb5e2db6-eecf-4aa2-8fc3-174bf94bce19_Name">
    <vt:lpwstr>Cat Confidential Green</vt:lpwstr>
  </property>
  <property fmtid="{D5CDD505-2E9C-101B-9397-08002B2CF9AE}" pid="7" name="MSIP_Label_fb5e2db6-eecf-4aa2-8fc3-174bf94bce19_Application">
    <vt:lpwstr>Microsoft Azure Information Protection</vt:lpwstr>
  </property>
  <property fmtid="{D5CDD505-2E9C-101B-9397-08002B2CF9AE}" pid="8" name="MSIP_Label_fb5e2db6-eecf-4aa2-8fc3-174bf94bce19_Extended_MSFT_Method">
    <vt:lpwstr>Automatic</vt:lpwstr>
  </property>
  <property fmtid="{D5CDD505-2E9C-101B-9397-08002B2CF9AE}" pid="9" name="Sensitivity">
    <vt:lpwstr>Cat Confidential Green</vt:lpwstr>
  </property>
</Properties>
</file>