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8F7D"/>
    <a:srgbClr val="FFFFFF"/>
    <a:srgbClr val="B414A9"/>
    <a:srgbClr val="C816BB"/>
    <a:srgbClr val="8E2279"/>
    <a:srgbClr val="5A2856"/>
    <a:srgbClr val="942A39"/>
    <a:srgbClr val="CC0000"/>
    <a:srgbClr val="00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3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3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8031-C8D7-4A6D-A763-A7EF20D12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B2C06-3B01-4358-B957-3BFEE4AB4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71217-2D00-4631-9224-2A57497D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D1DF-A43D-45CF-B9C1-3D901AF6DFA1}" type="datetimeFigureOut">
              <a:rPr lang="en-SG" smtClean="0"/>
              <a:t>27/5/2021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AE5C0-C197-4A10-B9F9-DF3D2530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6962D-89F7-4D36-8091-F431D987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F14-05AE-4295-B28A-DC376FA2A6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389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AF290-F877-4C57-B1A5-6148DEDE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57A10-1823-42CF-B7F4-4E5181FC6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5BD30-4568-432D-82AE-BF05899C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D1DF-A43D-45CF-B9C1-3D901AF6DFA1}" type="datetimeFigureOut">
              <a:rPr lang="en-SG" smtClean="0"/>
              <a:t>27/5/2021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450B1-107C-4520-8EE0-69BA5DAB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7F51D-9A72-4BA4-A953-17D087E5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F14-05AE-4295-B28A-DC376FA2A6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959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E66C71-4BF4-4111-A2AC-2A6C4911B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68582-7333-4980-8C85-3CE35C7E1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BEFC5-CE06-4B20-A20E-75C3B491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D1DF-A43D-45CF-B9C1-3D901AF6DFA1}" type="datetimeFigureOut">
              <a:rPr lang="en-SG" smtClean="0"/>
              <a:t>27/5/2021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7A89A-356D-4F0B-891F-BBAB7B99E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B9155-A39D-4B21-A385-2BD25640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F14-05AE-4295-B28A-DC376FA2A6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957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196FA-04EF-48B4-B5CD-B81927E0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1C95-BE5E-44DE-AFF1-00D391DF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DCE74-8CAF-43D0-B16D-9470B9BA9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D1DF-A43D-45CF-B9C1-3D901AF6DFA1}" type="datetimeFigureOut">
              <a:rPr lang="en-SG" smtClean="0"/>
              <a:t>27/5/2021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F4DD4-E94B-4ED0-BD52-E4CE18EE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1DEC3-09F2-479D-AB49-CA019DBD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F14-05AE-4295-B28A-DC376FA2A6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D0A0-471E-46C7-9A66-B50834D3B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EB108-FC69-45C5-9E9E-B370D0F63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41A94-1FF9-474D-992E-AA30ED14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D1DF-A43D-45CF-B9C1-3D901AF6DFA1}" type="datetimeFigureOut">
              <a:rPr lang="en-SG" smtClean="0"/>
              <a:t>27/5/2021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59625-74DE-4399-A6D9-B026D553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97E45-A153-4BF1-80B3-A443A256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F14-05AE-4295-B28A-DC376FA2A6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70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A9D4-59DF-44BF-B595-6413F614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874AD-15E7-4C8E-B985-C5E8063DF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0A28B-8372-47FD-B8C9-60D791CF3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FFAE7-5B2F-4411-83C8-91C948CD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D1DF-A43D-45CF-B9C1-3D901AF6DFA1}" type="datetimeFigureOut">
              <a:rPr lang="en-SG" smtClean="0"/>
              <a:t>27/5/2021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BE29D-DB8A-4F91-8FBE-BC483A2D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F8B98-3FB9-4A4B-9338-60F5C879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F14-05AE-4295-B28A-DC376FA2A6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500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254C-4A5A-46F2-AE93-E002EFCC4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12EA6-BEF9-4FDE-A4D8-644B0A8AB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F99A1-B3D0-4405-9635-DE3A9A29F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B68318-88BE-4980-8D7B-A03D8AF69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58090-3227-4ACD-9261-0379103A6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5FAF02-6D71-4553-A130-945E46C4C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D1DF-A43D-45CF-B9C1-3D901AF6DFA1}" type="datetimeFigureOut">
              <a:rPr lang="en-SG" smtClean="0"/>
              <a:t>27/5/2021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275956-9F6A-41D5-AE1F-AE8158D3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38888E-4B15-4948-B853-A8B1AA3F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F14-05AE-4295-B28A-DC376FA2A6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570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8907-C287-42AB-85B1-FD415936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F20B5F-C0BD-465D-B9FF-95CA8B5F1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D1DF-A43D-45CF-B9C1-3D901AF6DFA1}" type="datetimeFigureOut">
              <a:rPr lang="en-SG" smtClean="0"/>
              <a:t>27/5/2021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BEAA6-2CC5-4549-9084-4DAACB0AF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9EAE5-9FBB-4AF0-B35B-F540E539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F14-05AE-4295-B28A-DC376FA2A6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857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FA9FB-ADA0-4323-B7F1-3104E76F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D1DF-A43D-45CF-B9C1-3D901AF6DFA1}" type="datetimeFigureOut">
              <a:rPr lang="en-SG" smtClean="0"/>
              <a:t>27/5/2021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505618-8C57-4F89-AB7F-2F62F63D5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20B91-6A6E-4998-B077-08D4AC0B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F14-05AE-4295-B28A-DC376FA2A6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68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92FB4-C9AB-416F-B3F0-3AC5FC35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0E968-5414-467A-9773-AE667E158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91407-9C65-427A-AD81-AD3854807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FD23C-7F3B-4C7F-A1CB-A95DC618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D1DF-A43D-45CF-B9C1-3D901AF6DFA1}" type="datetimeFigureOut">
              <a:rPr lang="en-SG" smtClean="0"/>
              <a:t>27/5/2021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C8CF6-784A-46A8-90FA-474DA88BA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85D37-76FC-4A2C-83F0-AED93AC9E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F14-05AE-4295-B28A-DC376FA2A6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597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3C550-0EEC-40A6-8D7E-7BB96D8AA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7F503-4B97-4910-AF49-FBD853279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7C715-9F81-4E5F-B35D-0D4C1E31C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7E280-BF5C-4520-A75E-31B8E687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D1DF-A43D-45CF-B9C1-3D901AF6DFA1}" type="datetimeFigureOut">
              <a:rPr lang="en-SG" smtClean="0"/>
              <a:t>27/5/2021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299BF-1C6E-4D3E-BED4-99C1FC6D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A0890-1DAA-48C9-B1AD-EE5E6AB39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F14-05AE-4295-B28A-DC376FA2A6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59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178CE7-221F-4546-8EC5-9FB819F65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AFCA3-C24B-4B50-B572-DBAEEA6D6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D5F4A-7847-4EA5-B09E-3C5A29CA0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DD1DF-A43D-45CF-B9C1-3D901AF6DFA1}" type="datetimeFigureOut">
              <a:rPr lang="en-SG" smtClean="0"/>
              <a:t>27/5/2021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CCED0-4D1E-40C5-991A-E4E0FA019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2BC1F-6EBE-44E3-B555-EC5CA5FC6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0F14-05AE-4295-B28A-DC376FA2A6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618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1E8F59-3179-4FBC-A9E7-D455B50763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8"/>
          <a:stretch/>
        </p:blipFill>
        <p:spPr>
          <a:xfrm>
            <a:off x="96289" y="327326"/>
            <a:ext cx="3412624" cy="26809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DD7F01-F854-46E0-89D1-DC738B8DB6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8"/>
          <a:stretch/>
        </p:blipFill>
        <p:spPr>
          <a:xfrm>
            <a:off x="4341959" y="321525"/>
            <a:ext cx="3412622" cy="26809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CDF926-A7C9-4216-B672-FE1124CEBC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8"/>
          <a:stretch/>
        </p:blipFill>
        <p:spPr>
          <a:xfrm>
            <a:off x="4267033" y="3972797"/>
            <a:ext cx="3412622" cy="26809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53CB85-6A20-4061-B7A3-DB556376A00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8"/>
          <a:stretch/>
        </p:blipFill>
        <p:spPr>
          <a:xfrm>
            <a:off x="96289" y="3977600"/>
            <a:ext cx="3412624" cy="268097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6B04A3F2-8269-45DD-97B1-A15E51C93676}"/>
              </a:ext>
            </a:extLst>
          </p:cNvPr>
          <p:cNvSpPr/>
          <p:nvPr/>
        </p:nvSpPr>
        <p:spPr>
          <a:xfrm>
            <a:off x="3708906" y="1635029"/>
            <a:ext cx="433060" cy="213756"/>
          </a:xfrm>
          <a:prstGeom prst="rightArrow">
            <a:avLst/>
          </a:prstGeom>
          <a:solidFill>
            <a:srgbClr val="2F8F7D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3C094E-FBD2-4549-84E6-C914300E9288}"/>
              </a:ext>
            </a:extLst>
          </p:cNvPr>
          <p:cNvSpPr/>
          <p:nvPr/>
        </p:nvSpPr>
        <p:spPr>
          <a:xfrm>
            <a:off x="1460468" y="1809071"/>
            <a:ext cx="683419" cy="120043"/>
          </a:xfrm>
          <a:prstGeom prst="rect">
            <a:avLst/>
          </a:prstGeom>
          <a:solidFill>
            <a:srgbClr val="66FF99">
              <a:alpha val="7843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1"/>
          </a:p>
        </p:txBody>
      </p:sp>
      <p:pic>
        <p:nvPicPr>
          <p:cNvPr id="1028" name="Picture 4" descr="Hand Cursor Icon - ClipArt Best - ClipArt Best">
            <a:extLst>
              <a:ext uri="{FF2B5EF4-FFF2-40B4-BE49-F238E27FC236}">
                <a16:creationId xmlns:a16="http://schemas.microsoft.com/office/drawing/2014/main" id="{187AFCB2-512B-4505-B9B8-F7570EBB66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5" t="16597" r="22032" b="41958"/>
          <a:stretch/>
        </p:blipFill>
        <p:spPr bwMode="auto">
          <a:xfrm>
            <a:off x="1939618" y="1870429"/>
            <a:ext cx="91989" cy="9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EEF4030-5E5D-4A05-A2F3-7DCDAE73FCA4}"/>
              </a:ext>
            </a:extLst>
          </p:cNvPr>
          <p:cNvSpPr/>
          <p:nvPr/>
        </p:nvSpPr>
        <p:spPr>
          <a:xfrm>
            <a:off x="5458909" y="1676085"/>
            <a:ext cx="1178718" cy="120043"/>
          </a:xfrm>
          <a:prstGeom prst="rect">
            <a:avLst/>
          </a:prstGeom>
          <a:solidFill>
            <a:srgbClr val="66FF99">
              <a:alpha val="7843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1"/>
          </a:p>
        </p:txBody>
      </p:sp>
      <p:pic>
        <p:nvPicPr>
          <p:cNvPr id="19" name="Picture 4" descr="Hand Cursor Icon - ClipArt Best - ClipArt Best">
            <a:extLst>
              <a:ext uri="{FF2B5EF4-FFF2-40B4-BE49-F238E27FC236}">
                <a16:creationId xmlns:a16="http://schemas.microsoft.com/office/drawing/2014/main" id="{94DD9CC2-DC93-4215-880F-C568028613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5" t="16597" r="22032" b="41958"/>
          <a:stretch/>
        </p:blipFill>
        <p:spPr bwMode="auto">
          <a:xfrm>
            <a:off x="6216048" y="1737442"/>
            <a:ext cx="91989" cy="9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4ADC2FD-617B-46F4-AB3A-642483A5CB37}"/>
              </a:ext>
            </a:extLst>
          </p:cNvPr>
          <p:cNvSpPr/>
          <p:nvPr/>
        </p:nvSpPr>
        <p:spPr>
          <a:xfrm>
            <a:off x="4317818" y="4430075"/>
            <a:ext cx="3318756" cy="120043"/>
          </a:xfrm>
          <a:prstGeom prst="rect">
            <a:avLst/>
          </a:prstGeom>
          <a:solidFill>
            <a:srgbClr val="66FF99">
              <a:alpha val="7843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1"/>
          </a:p>
        </p:txBody>
      </p:sp>
      <p:pic>
        <p:nvPicPr>
          <p:cNvPr id="21" name="Picture 4" descr="Hand Cursor Icon - ClipArt Best - ClipArt Best">
            <a:extLst>
              <a:ext uri="{FF2B5EF4-FFF2-40B4-BE49-F238E27FC236}">
                <a16:creationId xmlns:a16="http://schemas.microsoft.com/office/drawing/2014/main" id="{C82B0293-EE29-4DE9-9FC0-C42DC139CF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5" t="16597" r="22032" b="41958"/>
          <a:stretch/>
        </p:blipFill>
        <p:spPr bwMode="auto">
          <a:xfrm>
            <a:off x="5074958" y="4491433"/>
            <a:ext cx="91989" cy="9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80D856E4-3D73-49B1-864C-9F6A4F763420}"/>
              </a:ext>
            </a:extLst>
          </p:cNvPr>
          <p:cNvSpPr/>
          <p:nvPr/>
        </p:nvSpPr>
        <p:spPr>
          <a:xfrm rot="10800000">
            <a:off x="3587470" y="5206404"/>
            <a:ext cx="554496" cy="213756"/>
          </a:xfrm>
          <a:prstGeom prst="rightArrow">
            <a:avLst/>
          </a:prstGeom>
          <a:solidFill>
            <a:srgbClr val="2F8F7D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1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481D415-C5EE-4296-9994-A60273EA3C7A}"/>
              </a:ext>
            </a:extLst>
          </p:cNvPr>
          <p:cNvSpPr/>
          <p:nvPr/>
        </p:nvSpPr>
        <p:spPr>
          <a:xfrm rot="5400000">
            <a:off x="5712537" y="3405996"/>
            <a:ext cx="553170" cy="213756"/>
          </a:xfrm>
          <a:prstGeom prst="rightArrow">
            <a:avLst/>
          </a:prstGeom>
          <a:solidFill>
            <a:srgbClr val="2F8F7D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1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74ACE41-EC40-4B57-B13B-377C4B640DBA}"/>
              </a:ext>
            </a:extLst>
          </p:cNvPr>
          <p:cNvSpPr/>
          <p:nvPr/>
        </p:nvSpPr>
        <p:spPr>
          <a:xfrm>
            <a:off x="7813858" y="5206404"/>
            <a:ext cx="536224" cy="213756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94C277-9A34-46D7-BEEE-0295FCA0A601}"/>
              </a:ext>
            </a:extLst>
          </p:cNvPr>
          <p:cNvSpPr/>
          <p:nvPr/>
        </p:nvSpPr>
        <p:spPr>
          <a:xfrm>
            <a:off x="7385171" y="4191950"/>
            <a:ext cx="230982" cy="102787"/>
          </a:xfrm>
          <a:prstGeom prst="rect">
            <a:avLst/>
          </a:prstGeom>
          <a:solidFill>
            <a:schemeClr val="accent2">
              <a:lumMod val="75000"/>
              <a:alpha val="7843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1"/>
          </a:p>
        </p:txBody>
      </p:sp>
      <p:pic>
        <p:nvPicPr>
          <p:cNvPr id="26" name="Picture 4" descr="Hand Cursor Icon - ClipArt Best - ClipArt Best">
            <a:extLst>
              <a:ext uri="{FF2B5EF4-FFF2-40B4-BE49-F238E27FC236}">
                <a16:creationId xmlns:a16="http://schemas.microsoft.com/office/drawing/2014/main" id="{CE6E21D1-01A8-4BA9-9F3A-D84E68A550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5" t="16597" r="22032" b="41958"/>
          <a:stretch/>
        </p:blipFill>
        <p:spPr bwMode="auto">
          <a:xfrm>
            <a:off x="7524840" y="4245154"/>
            <a:ext cx="91989" cy="9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DD6660-C71F-4BA1-81D8-F74581364B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285" y="3967992"/>
            <a:ext cx="3404918" cy="2685776"/>
          </a:xfrm>
          <a:prstGeom prst="rect">
            <a:avLst/>
          </a:prstGeom>
          <a:ln w="3175">
            <a:solidFill>
              <a:schemeClr val="tx1">
                <a:alpha val="31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177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2211D0-B6D9-4B42-9F5E-412BD1772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042" y="2"/>
            <a:ext cx="589592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4F8306-0841-4F3D-891C-BD34F27157A8}"/>
              </a:ext>
            </a:extLst>
          </p:cNvPr>
          <p:cNvSpPr/>
          <p:nvPr/>
        </p:nvSpPr>
        <p:spPr>
          <a:xfrm>
            <a:off x="3224214" y="3695701"/>
            <a:ext cx="4795838" cy="2957513"/>
          </a:xfrm>
          <a:prstGeom prst="rect">
            <a:avLst/>
          </a:prstGeom>
          <a:solidFill>
            <a:srgbClr val="FFFF00">
              <a:alpha val="12157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C720D1-3B84-4DA4-B2E2-FA6FE1713031}"/>
              </a:ext>
            </a:extLst>
          </p:cNvPr>
          <p:cNvSpPr/>
          <p:nvPr/>
        </p:nvSpPr>
        <p:spPr>
          <a:xfrm>
            <a:off x="3224214" y="1228726"/>
            <a:ext cx="4795838" cy="2428875"/>
          </a:xfrm>
          <a:prstGeom prst="rect">
            <a:avLst/>
          </a:prstGeom>
          <a:solidFill>
            <a:srgbClr val="66FF99">
              <a:alpha val="12157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637976-709C-4ADE-B2E8-900E9CC0E35E}"/>
              </a:ext>
            </a:extLst>
          </p:cNvPr>
          <p:cNvSpPr/>
          <p:nvPr/>
        </p:nvSpPr>
        <p:spPr>
          <a:xfrm>
            <a:off x="3224214" y="571501"/>
            <a:ext cx="4795838" cy="576263"/>
          </a:xfrm>
          <a:prstGeom prst="rect">
            <a:avLst/>
          </a:prstGeom>
          <a:solidFill>
            <a:srgbClr val="FF0000">
              <a:alpha val="12157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207AF6-A66B-4685-B0A5-70523DDEA5C4}"/>
              </a:ext>
            </a:extLst>
          </p:cNvPr>
          <p:cNvSpPr/>
          <p:nvPr/>
        </p:nvSpPr>
        <p:spPr>
          <a:xfrm>
            <a:off x="8046244" y="571501"/>
            <a:ext cx="921545" cy="321470"/>
          </a:xfrm>
          <a:prstGeom prst="rect">
            <a:avLst/>
          </a:prstGeom>
          <a:solidFill>
            <a:srgbClr val="FF00FF">
              <a:alpha val="12157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68DF94-ECBE-4190-BFD6-352AF1A34C2D}"/>
              </a:ext>
            </a:extLst>
          </p:cNvPr>
          <p:cNvSpPr/>
          <p:nvPr/>
        </p:nvSpPr>
        <p:spPr>
          <a:xfrm>
            <a:off x="8046244" y="923925"/>
            <a:ext cx="921545" cy="300039"/>
          </a:xfrm>
          <a:prstGeom prst="rect">
            <a:avLst/>
          </a:prstGeom>
          <a:solidFill>
            <a:srgbClr val="0033CC">
              <a:alpha val="12157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1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FEF99E1-3E29-4A3D-B5B6-4CDA6EF15FD2}"/>
              </a:ext>
            </a:extLst>
          </p:cNvPr>
          <p:cNvSpPr/>
          <p:nvPr/>
        </p:nvSpPr>
        <p:spPr>
          <a:xfrm rot="10800000">
            <a:off x="2727119" y="786828"/>
            <a:ext cx="435550" cy="137097"/>
          </a:xfrm>
          <a:prstGeom prst="rightArrow">
            <a:avLst/>
          </a:prstGeom>
          <a:solidFill>
            <a:srgbClr val="CC0000"/>
          </a:solidFill>
          <a:ln>
            <a:solidFill>
              <a:srgbClr val="942A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1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7DF1ABD-9581-40AD-BD97-206656457BA7}"/>
              </a:ext>
            </a:extLst>
          </p:cNvPr>
          <p:cNvSpPr/>
          <p:nvPr/>
        </p:nvSpPr>
        <p:spPr>
          <a:xfrm rot="10800000">
            <a:off x="2727121" y="2493980"/>
            <a:ext cx="435550" cy="137097"/>
          </a:xfrm>
          <a:prstGeom prst="rightArrow">
            <a:avLst/>
          </a:prstGeom>
          <a:solidFill>
            <a:srgbClr val="00B050"/>
          </a:solidFill>
          <a:ln>
            <a:solidFill>
              <a:srgbClr val="2F8F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1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335477F-5E2D-4ED6-9039-4769BAC2DB51}"/>
              </a:ext>
            </a:extLst>
          </p:cNvPr>
          <p:cNvSpPr/>
          <p:nvPr/>
        </p:nvSpPr>
        <p:spPr>
          <a:xfrm rot="10800000">
            <a:off x="2727119" y="4980005"/>
            <a:ext cx="435550" cy="13709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20B32E-BA5B-4653-A636-5D192DA98B66}"/>
              </a:ext>
            </a:extLst>
          </p:cNvPr>
          <p:cNvSpPr/>
          <p:nvPr/>
        </p:nvSpPr>
        <p:spPr>
          <a:xfrm>
            <a:off x="667128" y="706797"/>
            <a:ext cx="1996759" cy="297157"/>
          </a:xfrm>
          <a:prstGeom prst="rect">
            <a:avLst/>
          </a:prstGeom>
          <a:solidFill>
            <a:srgbClr val="942A3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DescriptionComponent</a:t>
            </a:r>
            <a:endParaRPr lang="en-SG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E9EC79-2960-4A11-A1D8-1737CFB54A0F}"/>
              </a:ext>
            </a:extLst>
          </p:cNvPr>
          <p:cNvSpPr/>
          <p:nvPr/>
        </p:nvSpPr>
        <p:spPr>
          <a:xfrm>
            <a:off x="667127" y="2413950"/>
            <a:ext cx="1996761" cy="29715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TeamResponseComponent</a:t>
            </a:r>
            <a:endParaRPr lang="en-SG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A00F52-344F-4E30-8A98-4A61B7BFB48B}"/>
              </a:ext>
            </a:extLst>
          </p:cNvPr>
          <p:cNvSpPr/>
          <p:nvPr/>
        </p:nvSpPr>
        <p:spPr>
          <a:xfrm>
            <a:off x="667127" y="4899975"/>
            <a:ext cx="1996761" cy="29715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TesterResponseComponent</a:t>
            </a:r>
            <a:endParaRPr lang="en-SG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04C6C1-4B8D-46FF-AF27-DE243959D3C3}"/>
              </a:ext>
            </a:extLst>
          </p:cNvPr>
          <p:cNvSpPr/>
          <p:nvPr/>
        </p:nvSpPr>
        <p:spPr>
          <a:xfrm>
            <a:off x="3224214" y="307182"/>
            <a:ext cx="4795838" cy="226220"/>
          </a:xfrm>
          <a:prstGeom prst="rect">
            <a:avLst/>
          </a:prstGeom>
          <a:solidFill>
            <a:srgbClr val="7030A0">
              <a:alpha val="12157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1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F0A6593-DB82-48DF-ACC9-34884456F053}"/>
              </a:ext>
            </a:extLst>
          </p:cNvPr>
          <p:cNvSpPr/>
          <p:nvPr/>
        </p:nvSpPr>
        <p:spPr>
          <a:xfrm rot="10800000">
            <a:off x="2731164" y="356505"/>
            <a:ext cx="435550" cy="137097"/>
          </a:xfrm>
          <a:prstGeom prst="rightArrow">
            <a:avLst/>
          </a:prstGeom>
          <a:solidFill>
            <a:srgbClr val="7030A0"/>
          </a:solidFill>
          <a:ln>
            <a:solidFill>
              <a:srgbClr val="5A28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D62AC7-81BD-453B-BB33-D976AB608F4D}"/>
              </a:ext>
            </a:extLst>
          </p:cNvPr>
          <p:cNvSpPr/>
          <p:nvPr/>
        </p:nvSpPr>
        <p:spPr>
          <a:xfrm>
            <a:off x="667129" y="274345"/>
            <a:ext cx="1996757" cy="297157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TitleComponent</a:t>
            </a:r>
            <a:endParaRPr lang="en-SG" sz="1200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8F153C5-0F33-4A78-9490-F97D95378C07}"/>
              </a:ext>
            </a:extLst>
          </p:cNvPr>
          <p:cNvSpPr/>
          <p:nvPr/>
        </p:nvSpPr>
        <p:spPr>
          <a:xfrm>
            <a:off x="9025288" y="663687"/>
            <a:ext cx="435550" cy="137097"/>
          </a:xfrm>
          <a:prstGeom prst="rightArrow">
            <a:avLst/>
          </a:prstGeom>
          <a:solidFill>
            <a:srgbClr val="C816BB"/>
          </a:solidFill>
          <a:ln>
            <a:solidFill>
              <a:srgbClr val="8E22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12BB05-A6D0-44BA-B614-4BDC571848AF}"/>
              </a:ext>
            </a:extLst>
          </p:cNvPr>
          <p:cNvSpPr/>
          <p:nvPr/>
        </p:nvSpPr>
        <p:spPr>
          <a:xfrm>
            <a:off x="9507443" y="571501"/>
            <a:ext cx="2270219" cy="297157"/>
          </a:xfrm>
          <a:prstGeom prst="rect">
            <a:avLst/>
          </a:prstGeom>
          <a:solidFill>
            <a:srgbClr val="B414A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LabelComponent (Severity)</a:t>
            </a:r>
            <a:endParaRPr lang="en-SG" sz="1200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754F20D-3D9F-4422-A879-F9F526DA6FCF}"/>
              </a:ext>
            </a:extLst>
          </p:cNvPr>
          <p:cNvSpPr/>
          <p:nvPr/>
        </p:nvSpPr>
        <p:spPr>
          <a:xfrm>
            <a:off x="9025288" y="1018994"/>
            <a:ext cx="435550" cy="13709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FD708C-C6D5-4D2A-BE46-E852B9997AFF}"/>
              </a:ext>
            </a:extLst>
          </p:cNvPr>
          <p:cNvSpPr/>
          <p:nvPr/>
        </p:nvSpPr>
        <p:spPr>
          <a:xfrm>
            <a:off x="9507443" y="926807"/>
            <a:ext cx="2270219" cy="2971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LabelComponent (Bug Type)</a:t>
            </a:r>
            <a:endParaRPr lang="en-SG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50F246-BDA7-4112-8D4A-9151FAFB85C4}"/>
              </a:ext>
            </a:extLst>
          </p:cNvPr>
          <p:cNvSpPr/>
          <p:nvPr/>
        </p:nvSpPr>
        <p:spPr>
          <a:xfrm>
            <a:off x="3197217" y="251221"/>
            <a:ext cx="5799874" cy="6488027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19A6A1-884F-4A7C-A3C7-4CECB29C1319}"/>
              </a:ext>
            </a:extLst>
          </p:cNvPr>
          <p:cNvSpPr/>
          <p:nvPr/>
        </p:nvSpPr>
        <p:spPr>
          <a:xfrm>
            <a:off x="9528112" y="5597084"/>
            <a:ext cx="2270219" cy="6386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ViewIssueComponent</a:t>
            </a:r>
            <a:endParaRPr lang="en-SG" sz="180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182DED36-7040-4349-A2CE-D0A194DE6989}"/>
              </a:ext>
            </a:extLst>
          </p:cNvPr>
          <p:cNvCxnSpPr>
            <a:cxnSpLocks/>
            <a:stCxn id="5" idx="3"/>
            <a:endCxn id="27" idx="0"/>
          </p:cNvCxnSpPr>
          <p:nvPr/>
        </p:nvCxnSpPr>
        <p:spPr>
          <a:xfrm>
            <a:off x="9043960" y="3429001"/>
            <a:ext cx="1619262" cy="2168084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85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14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Prithivi Raj</dc:creator>
  <cp:lastModifiedBy>Prithivi Raj</cp:lastModifiedBy>
  <cp:revision>12</cp:revision>
  <dcterms:created xsi:type="dcterms:W3CDTF">2021-05-27T05:10:13Z</dcterms:created>
  <dcterms:modified xsi:type="dcterms:W3CDTF">2021-05-27T08:42:56Z</dcterms:modified>
</cp:coreProperties>
</file>