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E79-E53D-48D5-A539-1A6C3412748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531183" y="1806141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53061" y="1806138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-dev-response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5952" y="1806139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-moderation</a:t>
            </a:r>
          </a:p>
        </p:txBody>
      </p:sp>
      <p:sp>
        <p:nvSpPr>
          <p:cNvPr id="52" name="Folded Corner 51"/>
          <p:cNvSpPr/>
          <p:nvPr/>
        </p:nvSpPr>
        <p:spPr>
          <a:xfrm>
            <a:off x="7729153" y="1806138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>
          <a:xfrm flipV="1">
            <a:off x="1359614" y="1978077"/>
            <a:ext cx="1293447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54291" y="175544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55" name="Smiley Face 54"/>
          <p:cNvSpPr/>
          <p:nvPr/>
        </p:nvSpPr>
        <p:spPr>
          <a:xfrm>
            <a:off x="1861754" y="107951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02161" y="86720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006337" y="1469436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3"/>
            <a:endCxn id="51" idx="1"/>
          </p:cNvCxnSpPr>
          <p:nvPr/>
        </p:nvCxnSpPr>
        <p:spPr>
          <a:xfrm>
            <a:off x="3821461" y="1978077"/>
            <a:ext cx="116449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52" idx="1"/>
          </p:cNvCxnSpPr>
          <p:nvPr/>
        </p:nvCxnSpPr>
        <p:spPr>
          <a:xfrm flipV="1">
            <a:off x="6423984" y="1978077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96953" y="1740090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61" name="Smiley Face 60"/>
          <p:cNvSpPr/>
          <p:nvPr/>
        </p:nvSpPr>
        <p:spPr>
          <a:xfrm>
            <a:off x="4204416" y="106416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44823" y="851851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348999" y="1454084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04360" y="172473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65" name="Smiley Face 64"/>
          <p:cNvSpPr/>
          <p:nvPr/>
        </p:nvSpPr>
        <p:spPr>
          <a:xfrm>
            <a:off x="6811823" y="1048815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52230" y="836499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956406" y="1438732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miley Face 67"/>
          <p:cNvSpPr/>
          <p:nvPr/>
        </p:nvSpPr>
        <p:spPr>
          <a:xfrm>
            <a:off x="800815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0013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70" name="Straight Arrow Connector 69"/>
          <p:cNvCxnSpPr>
            <a:stCxn id="68" idx="4"/>
            <a:endCxn id="69" idx="0"/>
          </p:cNvCxnSpPr>
          <p:nvPr/>
        </p:nvCxnSpPr>
        <p:spPr>
          <a:xfrm>
            <a:off x="945398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49" idx="0"/>
          </p:cNvCxnSpPr>
          <p:nvPr/>
        </p:nvCxnSpPr>
        <p:spPr>
          <a:xfrm>
            <a:off x="945398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522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73" name="Smiley Face 72"/>
          <p:cNvSpPr/>
          <p:nvPr/>
        </p:nvSpPr>
        <p:spPr>
          <a:xfrm>
            <a:off x="3071183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0381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75" name="Straight Arrow Connector 74"/>
          <p:cNvCxnSpPr>
            <a:stCxn id="73" idx="4"/>
            <a:endCxn id="74" idx="0"/>
          </p:cNvCxnSpPr>
          <p:nvPr/>
        </p:nvCxnSpPr>
        <p:spPr>
          <a:xfrm>
            <a:off x="3215766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</p:cNvCxnSpPr>
          <p:nvPr/>
        </p:nvCxnSpPr>
        <p:spPr>
          <a:xfrm>
            <a:off x="3215766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71890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devs</a:t>
            </a:r>
            <a:endParaRPr lang="en-US" sz="900" dirty="0"/>
          </a:p>
        </p:txBody>
      </p:sp>
      <p:sp>
        <p:nvSpPr>
          <p:cNvPr id="78" name="Smiley Face 77"/>
          <p:cNvSpPr/>
          <p:nvPr/>
        </p:nvSpPr>
        <p:spPr>
          <a:xfrm>
            <a:off x="5536936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86134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0" name="Straight Arrow Connector 79"/>
          <p:cNvCxnSpPr>
            <a:stCxn id="78" idx="4"/>
            <a:endCxn id="79" idx="0"/>
          </p:cNvCxnSpPr>
          <p:nvPr/>
        </p:nvCxnSpPr>
        <p:spPr>
          <a:xfrm>
            <a:off x="5681519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2"/>
          </p:cNvCxnSpPr>
          <p:nvPr/>
        </p:nvCxnSpPr>
        <p:spPr>
          <a:xfrm>
            <a:off x="5681519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7643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tutors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33788" y="7002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33788" y="328011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767118" y="5290856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-moderation</a:t>
            </a:r>
          </a:p>
        </p:txBody>
      </p:sp>
      <p:sp>
        <p:nvSpPr>
          <p:cNvPr id="86" name="Folded Corner 85"/>
          <p:cNvSpPr/>
          <p:nvPr/>
        </p:nvSpPr>
        <p:spPr>
          <a:xfrm>
            <a:off x="7510319" y="5290855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95" name="Straight Arrow Connector 94"/>
          <p:cNvCxnSpPr>
            <a:stCxn id="126" idx="3"/>
            <a:endCxn id="85" idx="1"/>
          </p:cNvCxnSpPr>
          <p:nvPr/>
        </p:nvCxnSpPr>
        <p:spPr>
          <a:xfrm>
            <a:off x="3593666" y="5462794"/>
            <a:ext cx="11734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3"/>
            <a:endCxn id="86" idx="1"/>
          </p:cNvCxnSpPr>
          <p:nvPr/>
        </p:nvCxnSpPr>
        <p:spPr>
          <a:xfrm flipV="1">
            <a:off x="6205150" y="5462794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78119" y="5224807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98" name="Smiley Face 97"/>
          <p:cNvSpPr/>
          <p:nvPr/>
        </p:nvSpPr>
        <p:spPr>
          <a:xfrm>
            <a:off x="3985582" y="4548884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5989" y="4336568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130165" y="4938801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85526" y="5209455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02" name="Smiley Face 101"/>
          <p:cNvSpPr/>
          <p:nvPr/>
        </p:nvSpPr>
        <p:spPr>
          <a:xfrm>
            <a:off x="6592989" y="4533532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33396" y="4321216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737572" y="4923449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miley Face 118"/>
          <p:cNvSpPr/>
          <p:nvPr/>
        </p:nvSpPr>
        <p:spPr>
          <a:xfrm>
            <a:off x="5318102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67300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21" name="Straight Arrow Connector 120"/>
          <p:cNvCxnSpPr>
            <a:stCxn id="119" idx="4"/>
            <a:endCxn id="120" idx="0"/>
          </p:cNvCxnSpPr>
          <p:nvPr/>
        </p:nvCxnSpPr>
        <p:spPr>
          <a:xfrm>
            <a:off x="5462685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2"/>
          </p:cNvCxnSpPr>
          <p:nvPr/>
        </p:nvCxnSpPr>
        <p:spPr>
          <a:xfrm>
            <a:off x="5462685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118809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tutors</a:t>
            </a:r>
          </a:p>
        </p:txBody>
      </p:sp>
      <p:sp>
        <p:nvSpPr>
          <p:cNvPr id="124" name="Rectangle 3"/>
          <p:cNvSpPr/>
          <p:nvPr/>
        </p:nvSpPr>
        <p:spPr>
          <a:xfrm>
            <a:off x="730967" y="5126093"/>
            <a:ext cx="1136895" cy="66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87"/>
          <p:cNvSpPr/>
          <p:nvPr/>
        </p:nvSpPr>
        <p:spPr>
          <a:xfrm>
            <a:off x="904757" y="5290858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user</a:t>
            </a:r>
            <a:r>
              <a:rPr lang="en-US" sz="900" dirty="0">
                <a:solidFill>
                  <a:schemeClr val="tx1"/>
                </a:solidFill>
              </a:rPr>
              <a:t>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ounded Rectangle 90"/>
          <p:cNvSpPr/>
          <p:nvPr/>
        </p:nvSpPr>
        <p:spPr>
          <a:xfrm>
            <a:off x="2425266" y="5290855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-dev-response</a:t>
            </a:r>
          </a:p>
        </p:txBody>
      </p:sp>
      <p:sp>
        <p:nvSpPr>
          <p:cNvPr id="127" name="TextBox 114"/>
          <p:cNvSpPr txBox="1"/>
          <p:nvPr/>
        </p:nvSpPr>
        <p:spPr>
          <a:xfrm>
            <a:off x="1129271" y="617770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29" name="Smiley Face 115"/>
          <p:cNvSpPr/>
          <p:nvPr/>
        </p:nvSpPr>
        <p:spPr>
          <a:xfrm>
            <a:off x="2045188" y="539695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TextBox 127"/>
          <p:cNvSpPr txBox="1"/>
          <p:nvPr/>
        </p:nvSpPr>
        <p:spPr>
          <a:xfrm>
            <a:off x="1985595" y="518464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131" name="Straight Arrow Connector 134"/>
          <p:cNvCxnSpPr/>
          <p:nvPr/>
        </p:nvCxnSpPr>
        <p:spPr>
          <a:xfrm flipH="1">
            <a:off x="1460988" y="5678447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52"/>
          <p:cNvSpPr/>
          <p:nvPr/>
        </p:nvSpPr>
        <p:spPr>
          <a:xfrm>
            <a:off x="1174389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53"/>
          <p:cNvSpPr/>
          <p:nvPr/>
        </p:nvSpPr>
        <p:spPr>
          <a:xfrm>
            <a:off x="1123587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34" name="Straight Arrow Connector 154"/>
          <p:cNvCxnSpPr>
            <a:stCxn id="132" idx="4"/>
            <a:endCxn id="133" idx="0"/>
          </p:cNvCxnSpPr>
          <p:nvPr/>
        </p:nvCxnSpPr>
        <p:spPr>
          <a:xfrm>
            <a:off x="1318972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55"/>
          <p:cNvCxnSpPr>
            <a:stCxn id="133" idx="2"/>
            <a:endCxn id="125" idx="0"/>
          </p:cNvCxnSpPr>
          <p:nvPr/>
        </p:nvCxnSpPr>
        <p:spPr>
          <a:xfrm>
            <a:off x="1318972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56"/>
          <p:cNvSpPr txBox="1"/>
          <p:nvPr/>
        </p:nvSpPr>
        <p:spPr>
          <a:xfrm>
            <a:off x="975096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40" name="Smiley Face 157"/>
          <p:cNvSpPr/>
          <p:nvPr/>
        </p:nvSpPr>
        <p:spPr>
          <a:xfrm>
            <a:off x="2843388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58"/>
          <p:cNvSpPr/>
          <p:nvPr/>
        </p:nvSpPr>
        <p:spPr>
          <a:xfrm>
            <a:off x="2792586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42" name="Straight Arrow Connector 159"/>
          <p:cNvCxnSpPr>
            <a:stCxn id="140" idx="4"/>
            <a:endCxn id="141" idx="0"/>
          </p:cNvCxnSpPr>
          <p:nvPr/>
        </p:nvCxnSpPr>
        <p:spPr>
          <a:xfrm>
            <a:off x="2987971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60"/>
          <p:cNvCxnSpPr>
            <a:stCxn id="141" idx="2"/>
          </p:cNvCxnSpPr>
          <p:nvPr/>
        </p:nvCxnSpPr>
        <p:spPr>
          <a:xfrm>
            <a:off x="2987971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61"/>
          <p:cNvSpPr txBox="1"/>
          <p:nvPr/>
        </p:nvSpPr>
        <p:spPr>
          <a:xfrm>
            <a:off x="2644095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devs</a:t>
            </a:r>
            <a:endParaRPr lang="en-US" sz="900" dirty="0"/>
          </a:p>
        </p:txBody>
      </p:sp>
      <p:sp>
        <p:nvSpPr>
          <p:cNvPr id="180" name="Rounded Rectangle 90"/>
          <p:cNvSpPr/>
          <p:nvPr/>
        </p:nvSpPr>
        <p:spPr>
          <a:xfrm>
            <a:off x="1699909" y="6004462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module/interim</a:t>
            </a:r>
          </a:p>
        </p:txBody>
      </p:sp>
      <p:cxnSp>
        <p:nvCxnSpPr>
          <p:cNvPr id="181" name="Elbow Connector 2"/>
          <p:cNvCxnSpPr>
            <a:stCxn id="125" idx="2"/>
            <a:endCxn id="180" idx="1"/>
          </p:cNvCxnSpPr>
          <p:nvPr/>
        </p:nvCxnSpPr>
        <p:spPr>
          <a:xfrm rot="16200000" flipH="1">
            <a:off x="1238608" y="5715100"/>
            <a:ext cx="541666" cy="380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79"/>
          <p:cNvCxnSpPr>
            <a:stCxn id="180" idx="3"/>
            <a:endCxn id="126" idx="2"/>
          </p:cNvCxnSpPr>
          <p:nvPr/>
        </p:nvCxnSpPr>
        <p:spPr>
          <a:xfrm flipV="1">
            <a:off x="2868309" y="5634732"/>
            <a:ext cx="141157" cy="5416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14"/>
          <p:cNvSpPr txBox="1"/>
          <p:nvPr/>
        </p:nvSpPr>
        <p:spPr>
          <a:xfrm>
            <a:off x="2987971" y="586518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84" name="Straight Arrow Connector 134"/>
          <p:cNvCxnSpPr/>
          <p:nvPr/>
        </p:nvCxnSpPr>
        <p:spPr>
          <a:xfrm>
            <a:off x="2370428" y="5665705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EB3A992-CE57-4258-A7FC-67EE50EC8AA8}"/>
              </a:ext>
            </a:extLst>
          </p:cNvPr>
          <p:cNvSpPr/>
          <p:nvPr/>
        </p:nvSpPr>
        <p:spPr>
          <a:xfrm>
            <a:off x="1590738" y="2856662"/>
            <a:ext cx="1432362" cy="589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784620-019B-4286-A041-50F338E49205}"/>
              </a:ext>
            </a:extLst>
          </p:cNvPr>
          <p:cNvSpPr/>
          <p:nvPr/>
        </p:nvSpPr>
        <p:spPr>
          <a:xfrm>
            <a:off x="5179618" y="603143"/>
            <a:ext cx="1685489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Moderation phase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813503-6AF4-4A4E-80FE-AC534F3E97EA}"/>
              </a:ext>
            </a:extLst>
          </p:cNvPr>
          <p:cNvSpPr/>
          <p:nvPr/>
        </p:nvSpPr>
        <p:spPr>
          <a:xfrm>
            <a:off x="3629727" y="603143"/>
            <a:ext cx="1463550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Tester-response phase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11101D-E90B-4BFB-BDC1-8D1406C7AB77}"/>
              </a:ext>
            </a:extLst>
          </p:cNvPr>
          <p:cNvSpPr/>
          <p:nvPr/>
        </p:nvSpPr>
        <p:spPr>
          <a:xfrm>
            <a:off x="1696674" y="603143"/>
            <a:ext cx="1851152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Dev-response phase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A449-5A3D-4AB2-B2D8-96C7D07AE7B5}"/>
              </a:ext>
            </a:extLst>
          </p:cNvPr>
          <p:cNvSpPr/>
          <p:nvPr/>
        </p:nvSpPr>
        <p:spPr>
          <a:xfrm>
            <a:off x="286305" y="606668"/>
            <a:ext cx="1319170" cy="2839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Bug reporting phase</a:t>
            </a:r>
          </a:p>
        </p:txBody>
      </p:sp>
      <p:sp>
        <p:nvSpPr>
          <p:cNvPr id="91" name="Rounded Rectangle 87"/>
          <p:cNvSpPr/>
          <p:nvPr/>
        </p:nvSpPr>
        <p:spPr>
          <a:xfrm>
            <a:off x="422651" y="2225712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tester</a:t>
            </a:r>
            <a:r>
              <a:rPr lang="en-US" sz="900" dirty="0">
                <a:solidFill>
                  <a:schemeClr val="tx1"/>
                </a:solidFill>
              </a:rPr>
              <a:t>/pe</a:t>
            </a:r>
          </a:p>
        </p:txBody>
      </p:sp>
      <p:sp>
        <p:nvSpPr>
          <p:cNvPr id="92" name="Rounded Rectangle 90"/>
          <p:cNvSpPr/>
          <p:nvPr/>
        </p:nvSpPr>
        <p:spPr>
          <a:xfrm>
            <a:off x="1943160" y="2225709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pe-dev-response</a:t>
            </a:r>
          </a:p>
        </p:txBody>
      </p:sp>
      <p:sp>
        <p:nvSpPr>
          <p:cNvPr id="113" name="Rounded Rectangle 91"/>
          <p:cNvSpPr/>
          <p:nvPr/>
        </p:nvSpPr>
        <p:spPr>
          <a:xfrm>
            <a:off x="5496426" y="2225710"/>
            <a:ext cx="99792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pe-moderation</a:t>
            </a:r>
          </a:p>
        </p:txBody>
      </p:sp>
      <p:sp>
        <p:nvSpPr>
          <p:cNvPr id="114" name="Folded Corner 112"/>
          <p:cNvSpPr/>
          <p:nvPr/>
        </p:nvSpPr>
        <p:spPr>
          <a:xfrm>
            <a:off x="7040335" y="2225709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report, marks</a:t>
            </a:r>
          </a:p>
        </p:txBody>
      </p:sp>
      <p:sp>
        <p:nvSpPr>
          <p:cNvPr id="116" name="TextBox 114"/>
          <p:cNvSpPr txBox="1"/>
          <p:nvPr/>
        </p:nvSpPr>
        <p:spPr>
          <a:xfrm>
            <a:off x="647165" y="311256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37" name="Straight Arrow Connector 135"/>
          <p:cNvCxnSpPr>
            <a:stCxn id="92" idx="3"/>
            <a:endCxn id="170" idx="1"/>
          </p:cNvCxnSpPr>
          <p:nvPr/>
        </p:nvCxnSpPr>
        <p:spPr>
          <a:xfrm flipV="1">
            <a:off x="3111560" y="2397607"/>
            <a:ext cx="742587" cy="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36"/>
          <p:cNvCxnSpPr>
            <a:cxnSpLocks/>
            <a:stCxn id="113" idx="3"/>
            <a:endCxn id="114" idx="1"/>
          </p:cNvCxnSpPr>
          <p:nvPr/>
        </p:nvCxnSpPr>
        <p:spPr>
          <a:xfrm flipV="1">
            <a:off x="6494350" y="2397648"/>
            <a:ext cx="54598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4"/>
          <p:cNvSpPr txBox="1"/>
          <p:nvPr/>
        </p:nvSpPr>
        <p:spPr>
          <a:xfrm>
            <a:off x="3171081" y="2529183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50" name="TextBox 148"/>
          <p:cNvSpPr txBox="1"/>
          <p:nvPr/>
        </p:nvSpPr>
        <p:spPr>
          <a:xfrm>
            <a:off x="6466545" y="2511713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54" name="Smiley Face 152"/>
          <p:cNvSpPr/>
          <p:nvPr/>
        </p:nvSpPr>
        <p:spPr>
          <a:xfrm>
            <a:off x="692283" y="1104479"/>
            <a:ext cx="289166" cy="289166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3"/>
          <p:cNvSpPr/>
          <p:nvPr/>
        </p:nvSpPr>
        <p:spPr>
          <a:xfrm>
            <a:off x="522196" y="1680724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4"/>
          <p:cNvCxnSpPr>
            <a:stCxn id="154" idx="4"/>
            <a:endCxn id="155" idx="0"/>
          </p:cNvCxnSpPr>
          <p:nvPr/>
        </p:nvCxnSpPr>
        <p:spPr>
          <a:xfrm>
            <a:off x="83686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5"/>
          <p:cNvCxnSpPr>
            <a:stCxn id="155" idx="2"/>
            <a:endCxn id="91" idx="0"/>
          </p:cNvCxnSpPr>
          <p:nvPr/>
        </p:nvCxnSpPr>
        <p:spPr>
          <a:xfrm>
            <a:off x="83686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6"/>
          <p:cNvSpPr txBox="1"/>
          <p:nvPr/>
        </p:nvSpPr>
        <p:spPr>
          <a:xfrm>
            <a:off x="49299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59" name="Smiley Face 157"/>
          <p:cNvSpPr/>
          <p:nvPr/>
        </p:nvSpPr>
        <p:spPr>
          <a:xfrm>
            <a:off x="2361282" y="1104479"/>
            <a:ext cx="289166" cy="289166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8"/>
          <p:cNvSpPr/>
          <p:nvPr/>
        </p:nvSpPr>
        <p:spPr>
          <a:xfrm>
            <a:off x="2191195" y="1680724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59"/>
          <p:cNvCxnSpPr>
            <a:stCxn id="159" idx="4"/>
            <a:endCxn id="160" idx="0"/>
          </p:cNvCxnSpPr>
          <p:nvPr/>
        </p:nvCxnSpPr>
        <p:spPr>
          <a:xfrm>
            <a:off x="2505865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0"/>
          <p:cNvCxnSpPr>
            <a:stCxn id="160" idx="2"/>
          </p:cNvCxnSpPr>
          <p:nvPr/>
        </p:nvCxnSpPr>
        <p:spPr>
          <a:xfrm>
            <a:off x="2505865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1"/>
          <p:cNvSpPr txBox="1"/>
          <p:nvPr/>
        </p:nvSpPr>
        <p:spPr>
          <a:xfrm>
            <a:off x="2161989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devs</a:t>
            </a:r>
            <a:endParaRPr lang="en-US" sz="900" dirty="0"/>
          </a:p>
        </p:txBody>
      </p:sp>
      <p:sp>
        <p:nvSpPr>
          <p:cNvPr id="164" name="Smiley Face 162"/>
          <p:cNvSpPr/>
          <p:nvPr/>
        </p:nvSpPr>
        <p:spPr>
          <a:xfrm>
            <a:off x="5782633" y="1104479"/>
            <a:ext cx="289166" cy="289166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3"/>
          <p:cNvSpPr/>
          <p:nvPr/>
        </p:nvSpPr>
        <p:spPr>
          <a:xfrm>
            <a:off x="5612546" y="1680724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4"/>
          <p:cNvCxnSpPr>
            <a:stCxn id="164" idx="4"/>
            <a:endCxn id="165" idx="0"/>
          </p:cNvCxnSpPr>
          <p:nvPr/>
        </p:nvCxnSpPr>
        <p:spPr>
          <a:xfrm>
            <a:off x="592721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5"/>
          <p:cNvCxnSpPr>
            <a:stCxn id="165" idx="2"/>
          </p:cNvCxnSpPr>
          <p:nvPr/>
        </p:nvCxnSpPr>
        <p:spPr>
          <a:xfrm>
            <a:off x="592721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6"/>
          <p:cNvSpPr txBox="1"/>
          <p:nvPr/>
        </p:nvSpPr>
        <p:spPr>
          <a:xfrm>
            <a:off x="558334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tutors</a:t>
            </a:r>
          </a:p>
        </p:txBody>
      </p:sp>
      <p:sp>
        <p:nvSpPr>
          <p:cNvPr id="169" name="TextBox 167"/>
          <p:cNvSpPr txBox="1"/>
          <p:nvPr/>
        </p:nvSpPr>
        <p:spPr>
          <a:xfrm>
            <a:off x="89205" y="61969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3</a:t>
            </a:r>
          </a:p>
        </p:txBody>
      </p:sp>
      <p:sp>
        <p:nvSpPr>
          <p:cNvPr id="170" name="Rounded Rectangle 168"/>
          <p:cNvSpPr/>
          <p:nvPr/>
        </p:nvSpPr>
        <p:spPr>
          <a:xfrm>
            <a:off x="3854147" y="2225668"/>
            <a:ext cx="79803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tester</a:t>
            </a:r>
            <a:r>
              <a:rPr lang="en-US" sz="900" dirty="0">
                <a:solidFill>
                  <a:schemeClr val="tx1"/>
                </a:solidFill>
              </a:rPr>
              <a:t>/pe</a:t>
            </a:r>
          </a:p>
        </p:txBody>
      </p:sp>
      <p:sp>
        <p:nvSpPr>
          <p:cNvPr id="171" name="TextBox 169"/>
          <p:cNvSpPr txBox="1"/>
          <p:nvPr/>
        </p:nvSpPr>
        <p:spPr>
          <a:xfrm>
            <a:off x="4681960" y="251514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75" name="Smiley Face 173"/>
          <p:cNvSpPr/>
          <p:nvPr/>
        </p:nvSpPr>
        <p:spPr>
          <a:xfrm>
            <a:off x="4087086" y="1112676"/>
            <a:ext cx="289166" cy="289166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4"/>
          <p:cNvSpPr/>
          <p:nvPr/>
        </p:nvSpPr>
        <p:spPr>
          <a:xfrm>
            <a:off x="3933475" y="1688921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5"/>
          <p:cNvCxnSpPr/>
          <p:nvPr/>
        </p:nvCxnSpPr>
        <p:spPr>
          <a:xfrm>
            <a:off x="4239907" y="140184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6"/>
          <p:cNvCxnSpPr/>
          <p:nvPr/>
        </p:nvCxnSpPr>
        <p:spPr>
          <a:xfrm>
            <a:off x="4239907" y="194682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7"/>
          <p:cNvSpPr txBox="1"/>
          <p:nvPr/>
        </p:nvSpPr>
        <p:spPr>
          <a:xfrm>
            <a:off x="3887793" y="88184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43" name="Rounded Rectangle 90"/>
          <p:cNvSpPr/>
          <p:nvPr/>
        </p:nvSpPr>
        <p:spPr>
          <a:xfrm>
            <a:off x="1240065" y="2939316"/>
            <a:ext cx="96562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pe-interim</a:t>
            </a:r>
          </a:p>
        </p:txBody>
      </p:sp>
      <p:cxnSp>
        <p:nvCxnSpPr>
          <p:cNvPr id="3" name="Elbow Connector 2"/>
          <p:cNvCxnSpPr>
            <a:stCxn id="91" idx="2"/>
            <a:endCxn id="143" idx="1"/>
          </p:cNvCxnSpPr>
          <p:nvPr/>
        </p:nvCxnSpPr>
        <p:spPr>
          <a:xfrm rot="16200000" flipH="1">
            <a:off x="767633" y="2638823"/>
            <a:ext cx="541666" cy="40319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43" idx="3"/>
            <a:endCxn id="92" idx="2"/>
          </p:cNvCxnSpPr>
          <p:nvPr/>
        </p:nvCxnSpPr>
        <p:spPr>
          <a:xfrm flipV="1">
            <a:off x="2205685" y="2569586"/>
            <a:ext cx="321675" cy="54166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14"/>
          <p:cNvSpPr txBox="1"/>
          <p:nvPr/>
        </p:nvSpPr>
        <p:spPr>
          <a:xfrm>
            <a:off x="2565316" y="294866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83" name="Straight Arrow Connector 135"/>
          <p:cNvCxnSpPr>
            <a:cxnSpLocks/>
            <a:stCxn id="170" idx="3"/>
            <a:endCxn id="113" idx="1"/>
          </p:cNvCxnSpPr>
          <p:nvPr/>
        </p:nvCxnSpPr>
        <p:spPr>
          <a:xfrm>
            <a:off x="4652181" y="2397607"/>
            <a:ext cx="844245" cy="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90"/>
          <p:cNvSpPr/>
          <p:nvPr/>
        </p:nvSpPr>
        <p:spPr>
          <a:xfrm>
            <a:off x="3854147" y="3574808"/>
            <a:ext cx="1289696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team-org/main-repo</a:t>
            </a:r>
          </a:p>
        </p:txBody>
      </p:sp>
      <p:cxnSp>
        <p:nvCxnSpPr>
          <p:cNvPr id="184" name="Elbow Connector 183"/>
          <p:cNvCxnSpPr>
            <a:cxnSpLocks/>
            <a:stCxn id="91" idx="1"/>
            <a:endCxn id="115" idx="1"/>
          </p:cNvCxnSpPr>
          <p:nvPr/>
        </p:nvCxnSpPr>
        <p:spPr>
          <a:xfrm rot="10800000" flipH="1" flipV="1">
            <a:off x="422651" y="2397651"/>
            <a:ext cx="3431496" cy="1349096"/>
          </a:xfrm>
          <a:prstGeom prst="bentConnector3">
            <a:avLst>
              <a:gd name="adj1" fmla="val -6662"/>
            </a:avLst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23978" y="3554191"/>
            <a:ext cx="44190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27"/>
          <p:cNvSpPr txBox="1"/>
          <p:nvPr/>
        </p:nvSpPr>
        <p:spPr>
          <a:xfrm>
            <a:off x="6160999" y="3435123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Dry run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5707073" y="3285074"/>
            <a:ext cx="44190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27"/>
          <p:cNvSpPr txBox="1"/>
          <p:nvPr/>
        </p:nvSpPr>
        <p:spPr>
          <a:xfrm>
            <a:off x="6144094" y="3166006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Actual PE</a:t>
            </a:r>
          </a:p>
        </p:txBody>
      </p:sp>
      <p:sp>
        <p:nvSpPr>
          <p:cNvPr id="188" name="TextBox 114"/>
          <p:cNvSpPr txBox="1"/>
          <p:nvPr/>
        </p:nvSpPr>
        <p:spPr>
          <a:xfrm>
            <a:off x="676829" y="3738877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366359" y="3617731"/>
            <a:ext cx="344060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S1c</a:t>
            </a:r>
          </a:p>
        </p:txBody>
      </p:sp>
      <p:sp>
        <p:nvSpPr>
          <p:cNvPr id="189" name="Flowchart: Connector 188"/>
          <p:cNvSpPr/>
          <p:nvPr/>
        </p:nvSpPr>
        <p:spPr>
          <a:xfrm>
            <a:off x="644740" y="2735415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S1a</a:t>
            </a:r>
          </a:p>
        </p:txBody>
      </p:sp>
      <p:sp>
        <p:nvSpPr>
          <p:cNvPr id="190" name="Flowchart: Connector 189"/>
          <p:cNvSpPr/>
          <p:nvPr/>
        </p:nvSpPr>
        <p:spPr>
          <a:xfrm>
            <a:off x="2336346" y="2714960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S1b</a:t>
            </a:r>
          </a:p>
        </p:txBody>
      </p:sp>
      <p:sp>
        <p:nvSpPr>
          <p:cNvPr id="191" name="Flowchart: Connector 190"/>
          <p:cNvSpPr/>
          <p:nvPr/>
        </p:nvSpPr>
        <p:spPr>
          <a:xfrm>
            <a:off x="3314886" y="2259231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92" name="Flowchart: Connector 191"/>
          <p:cNvSpPr/>
          <p:nvPr/>
        </p:nvSpPr>
        <p:spPr>
          <a:xfrm>
            <a:off x="4882911" y="2266029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193" name="Flowchart: Connector 192"/>
          <p:cNvSpPr/>
          <p:nvPr/>
        </p:nvSpPr>
        <p:spPr>
          <a:xfrm>
            <a:off x="6643169" y="2251992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S4</a:t>
            </a:r>
          </a:p>
        </p:txBody>
      </p:sp>
    </p:spTree>
    <p:extLst>
      <p:ext uri="{BB962C8B-B14F-4D97-AF65-F5344CB8AC3E}">
        <p14:creationId xmlns:p14="http://schemas.microsoft.com/office/powerpoint/2010/main" val="94970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111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20</cp:revision>
  <cp:lastPrinted>2019-01-08T05:16:12Z</cp:lastPrinted>
  <dcterms:created xsi:type="dcterms:W3CDTF">2019-01-08T05:00:27Z</dcterms:created>
  <dcterms:modified xsi:type="dcterms:W3CDTF">2021-05-20T15:49:04Z</dcterms:modified>
</cp:coreProperties>
</file>