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8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EE79-E53D-48D5-A539-1A6C3412748C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531183" y="1806141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653061" y="1806138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-dev-response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985952" y="1806139"/>
            <a:ext cx="1438032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-moderation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" name="Folded Corner 51"/>
          <p:cNvSpPr/>
          <p:nvPr/>
        </p:nvSpPr>
        <p:spPr>
          <a:xfrm>
            <a:off x="7729153" y="1806138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report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0" idx="1"/>
          </p:cNvCxnSpPr>
          <p:nvPr/>
        </p:nvCxnSpPr>
        <p:spPr>
          <a:xfrm flipV="1">
            <a:off x="1359614" y="1978077"/>
            <a:ext cx="1293447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54291" y="1755442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55" name="Smiley Face 54"/>
          <p:cNvSpPr/>
          <p:nvPr/>
        </p:nvSpPr>
        <p:spPr>
          <a:xfrm>
            <a:off x="1861754" y="1079519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02161" y="867203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006337" y="1469436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3"/>
            <a:endCxn id="51" idx="1"/>
          </p:cNvCxnSpPr>
          <p:nvPr/>
        </p:nvCxnSpPr>
        <p:spPr>
          <a:xfrm>
            <a:off x="3821461" y="1978077"/>
            <a:ext cx="116449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3"/>
            <a:endCxn id="52" idx="1"/>
          </p:cNvCxnSpPr>
          <p:nvPr/>
        </p:nvCxnSpPr>
        <p:spPr>
          <a:xfrm flipV="1">
            <a:off x="6423984" y="1978077"/>
            <a:ext cx="13051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96953" y="1740090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61" name="Smiley Face 60"/>
          <p:cNvSpPr/>
          <p:nvPr/>
        </p:nvSpPr>
        <p:spPr>
          <a:xfrm>
            <a:off x="4204416" y="1064167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44823" y="851851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348999" y="1454084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04360" y="1724738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65" name="Smiley Face 64"/>
          <p:cNvSpPr/>
          <p:nvPr/>
        </p:nvSpPr>
        <p:spPr>
          <a:xfrm>
            <a:off x="6811823" y="1048815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52230" y="836499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956406" y="1438732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miley Face 67"/>
          <p:cNvSpPr/>
          <p:nvPr/>
        </p:nvSpPr>
        <p:spPr>
          <a:xfrm>
            <a:off x="800815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0013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8" idx="4"/>
            <a:endCxn id="69" idx="0"/>
          </p:cNvCxnSpPr>
          <p:nvPr/>
        </p:nvCxnSpPr>
        <p:spPr>
          <a:xfrm>
            <a:off x="945398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  <a:endCxn id="49" idx="0"/>
          </p:cNvCxnSpPr>
          <p:nvPr/>
        </p:nvCxnSpPr>
        <p:spPr>
          <a:xfrm>
            <a:off x="945398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1522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sp>
        <p:nvSpPr>
          <p:cNvPr id="73" name="Smiley Face 72"/>
          <p:cNvSpPr/>
          <p:nvPr/>
        </p:nvSpPr>
        <p:spPr>
          <a:xfrm>
            <a:off x="3071183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20381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3" idx="4"/>
            <a:endCxn id="74" idx="0"/>
          </p:cNvCxnSpPr>
          <p:nvPr/>
        </p:nvCxnSpPr>
        <p:spPr>
          <a:xfrm>
            <a:off x="3215766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</p:cNvCxnSpPr>
          <p:nvPr/>
        </p:nvCxnSpPr>
        <p:spPr>
          <a:xfrm>
            <a:off x="3215766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71890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devs</a:t>
            </a:r>
            <a:endParaRPr lang="en-US" sz="900" dirty="0"/>
          </a:p>
        </p:txBody>
      </p:sp>
      <p:sp>
        <p:nvSpPr>
          <p:cNvPr id="78" name="Smiley Face 77"/>
          <p:cNvSpPr/>
          <p:nvPr/>
        </p:nvSpPr>
        <p:spPr>
          <a:xfrm>
            <a:off x="5536936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86134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8" idx="4"/>
            <a:endCxn id="79" idx="0"/>
          </p:cNvCxnSpPr>
          <p:nvPr/>
        </p:nvCxnSpPr>
        <p:spPr>
          <a:xfrm>
            <a:off x="5681519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2"/>
          </p:cNvCxnSpPr>
          <p:nvPr/>
        </p:nvCxnSpPr>
        <p:spPr>
          <a:xfrm>
            <a:off x="5681519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37643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tutors</a:t>
            </a:r>
            <a:endParaRPr 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33788" y="70020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233788" y="3280110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2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4767118" y="5290856"/>
            <a:ext cx="1438032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-moderation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Folded Corner 85"/>
          <p:cNvSpPr/>
          <p:nvPr/>
        </p:nvSpPr>
        <p:spPr>
          <a:xfrm>
            <a:off x="7510319" y="5290855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report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126" idx="3"/>
            <a:endCxn id="85" idx="1"/>
          </p:cNvCxnSpPr>
          <p:nvPr/>
        </p:nvCxnSpPr>
        <p:spPr>
          <a:xfrm>
            <a:off x="3593666" y="5462794"/>
            <a:ext cx="11734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3"/>
            <a:endCxn id="86" idx="1"/>
          </p:cNvCxnSpPr>
          <p:nvPr/>
        </p:nvCxnSpPr>
        <p:spPr>
          <a:xfrm flipV="1">
            <a:off x="6205150" y="5462794"/>
            <a:ext cx="13051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78119" y="5224807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98" name="Smiley Face 97"/>
          <p:cNvSpPr/>
          <p:nvPr/>
        </p:nvSpPr>
        <p:spPr>
          <a:xfrm>
            <a:off x="3985582" y="4548884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25989" y="4336568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130165" y="4938801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85526" y="5209455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02" name="Smiley Face 101"/>
          <p:cNvSpPr/>
          <p:nvPr/>
        </p:nvSpPr>
        <p:spPr>
          <a:xfrm>
            <a:off x="6592989" y="4533532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33396" y="4321216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737572" y="4923449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miley Face 118"/>
          <p:cNvSpPr/>
          <p:nvPr/>
        </p:nvSpPr>
        <p:spPr>
          <a:xfrm>
            <a:off x="5318102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267300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9" idx="4"/>
            <a:endCxn id="120" idx="0"/>
          </p:cNvCxnSpPr>
          <p:nvPr/>
        </p:nvCxnSpPr>
        <p:spPr>
          <a:xfrm>
            <a:off x="5462685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2"/>
          </p:cNvCxnSpPr>
          <p:nvPr/>
        </p:nvCxnSpPr>
        <p:spPr>
          <a:xfrm>
            <a:off x="5462685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118809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tutors</a:t>
            </a:r>
            <a:endParaRPr lang="en-US" sz="900" dirty="0"/>
          </a:p>
        </p:txBody>
      </p:sp>
      <p:sp>
        <p:nvSpPr>
          <p:cNvPr id="124" name="Rectangle 3"/>
          <p:cNvSpPr/>
          <p:nvPr/>
        </p:nvSpPr>
        <p:spPr>
          <a:xfrm>
            <a:off x="730967" y="5126093"/>
            <a:ext cx="1136895" cy="6675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87"/>
          <p:cNvSpPr/>
          <p:nvPr/>
        </p:nvSpPr>
        <p:spPr>
          <a:xfrm>
            <a:off x="904757" y="5290858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user</a:t>
            </a:r>
            <a:r>
              <a:rPr lang="en-US" sz="900" dirty="0" smtClean="0">
                <a:solidFill>
                  <a:schemeClr val="tx1"/>
                </a:solidFill>
              </a:rPr>
              <a:t>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ounded Rectangle 90"/>
          <p:cNvSpPr/>
          <p:nvPr/>
        </p:nvSpPr>
        <p:spPr>
          <a:xfrm>
            <a:off x="2425266" y="5290855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-dev-response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7" name="TextBox 114"/>
          <p:cNvSpPr txBox="1"/>
          <p:nvPr/>
        </p:nvSpPr>
        <p:spPr>
          <a:xfrm>
            <a:off x="1129271" y="6177708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29" name="Smiley Face 115"/>
          <p:cNvSpPr/>
          <p:nvPr/>
        </p:nvSpPr>
        <p:spPr>
          <a:xfrm>
            <a:off x="2045188" y="5396959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" name="TextBox 127"/>
          <p:cNvSpPr txBox="1"/>
          <p:nvPr/>
        </p:nvSpPr>
        <p:spPr>
          <a:xfrm>
            <a:off x="1985595" y="5184643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cxnSp>
        <p:nvCxnSpPr>
          <p:cNvPr id="131" name="Straight Arrow Connector 134"/>
          <p:cNvCxnSpPr/>
          <p:nvPr/>
        </p:nvCxnSpPr>
        <p:spPr>
          <a:xfrm flipH="1">
            <a:off x="1460988" y="5678447"/>
            <a:ext cx="524607" cy="32601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miley Face 152"/>
          <p:cNvSpPr/>
          <p:nvPr/>
        </p:nvSpPr>
        <p:spPr>
          <a:xfrm>
            <a:off x="1174389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Rectangle 153"/>
          <p:cNvSpPr/>
          <p:nvPr/>
        </p:nvSpPr>
        <p:spPr>
          <a:xfrm>
            <a:off x="1123587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54"/>
          <p:cNvCxnSpPr>
            <a:stCxn id="132" idx="4"/>
            <a:endCxn id="133" idx="0"/>
          </p:cNvCxnSpPr>
          <p:nvPr/>
        </p:nvCxnSpPr>
        <p:spPr>
          <a:xfrm>
            <a:off x="1318972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55"/>
          <p:cNvCxnSpPr>
            <a:stCxn id="133" idx="2"/>
            <a:endCxn id="125" idx="0"/>
          </p:cNvCxnSpPr>
          <p:nvPr/>
        </p:nvCxnSpPr>
        <p:spPr>
          <a:xfrm>
            <a:off x="1318972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56"/>
          <p:cNvSpPr txBox="1"/>
          <p:nvPr/>
        </p:nvSpPr>
        <p:spPr>
          <a:xfrm>
            <a:off x="975096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sp>
        <p:nvSpPr>
          <p:cNvPr id="140" name="Smiley Face 157"/>
          <p:cNvSpPr/>
          <p:nvPr/>
        </p:nvSpPr>
        <p:spPr>
          <a:xfrm>
            <a:off x="2843388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1" name="Rectangle 158"/>
          <p:cNvSpPr/>
          <p:nvPr/>
        </p:nvSpPr>
        <p:spPr>
          <a:xfrm>
            <a:off x="2792586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59"/>
          <p:cNvCxnSpPr>
            <a:stCxn id="140" idx="4"/>
            <a:endCxn id="141" idx="0"/>
          </p:cNvCxnSpPr>
          <p:nvPr/>
        </p:nvCxnSpPr>
        <p:spPr>
          <a:xfrm>
            <a:off x="2987971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60"/>
          <p:cNvCxnSpPr>
            <a:stCxn id="141" idx="2"/>
          </p:cNvCxnSpPr>
          <p:nvPr/>
        </p:nvCxnSpPr>
        <p:spPr>
          <a:xfrm>
            <a:off x="2987971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61"/>
          <p:cNvSpPr txBox="1"/>
          <p:nvPr/>
        </p:nvSpPr>
        <p:spPr>
          <a:xfrm>
            <a:off x="2644095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devs</a:t>
            </a:r>
            <a:endParaRPr lang="en-US" sz="900" dirty="0"/>
          </a:p>
        </p:txBody>
      </p:sp>
      <p:sp>
        <p:nvSpPr>
          <p:cNvPr id="180" name="Rounded Rectangle 90"/>
          <p:cNvSpPr/>
          <p:nvPr/>
        </p:nvSpPr>
        <p:spPr>
          <a:xfrm>
            <a:off x="1699909" y="6004462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module/interim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1" name="Elbow Connector 2"/>
          <p:cNvCxnSpPr>
            <a:stCxn id="125" idx="2"/>
            <a:endCxn id="180" idx="1"/>
          </p:cNvCxnSpPr>
          <p:nvPr/>
        </p:nvCxnSpPr>
        <p:spPr>
          <a:xfrm rot="16200000" flipH="1">
            <a:off x="1238608" y="5715100"/>
            <a:ext cx="541666" cy="3809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79"/>
          <p:cNvCxnSpPr>
            <a:stCxn id="180" idx="3"/>
            <a:endCxn id="126" idx="2"/>
          </p:cNvCxnSpPr>
          <p:nvPr/>
        </p:nvCxnSpPr>
        <p:spPr>
          <a:xfrm flipV="1">
            <a:off x="2868309" y="5634732"/>
            <a:ext cx="141157" cy="54166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14"/>
          <p:cNvSpPr txBox="1"/>
          <p:nvPr/>
        </p:nvSpPr>
        <p:spPr>
          <a:xfrm>
            <a:off x="2987971" y="5865186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cxnSp>
        <p:nvCxnSpPr>
          <p:cNvPr id="184" name="Straight Arrow Connector 134"/>
          <p:cNvCxnSpPr/>
          <p:nvPr/>
        </p:nvCxnSpPr>
        <p:spPr>
          <a:xfrm>
            <a:off x="2370428" y="5665705"/>
            <a:ext cx="524607" cy="32601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509688" y="5731402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</a:t>
            </a:r>
            <a:r>
              <a:rPr lang="en-US" sz="900" dirty="0" smtClean="0">
                <a:solidFill>
                  <a:schemeClr val="tx1"/>
                </a:solidFill>
              </a:rPr>
              <a:t>ser/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631566" y="5731399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team/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212814" y="5731400"/>
            <a:ext cx="1438032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-moderation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6" name="Folded Corner 85"/>
          <p:cNvSpPr/>
          <p:nvPr/>
        </p:nvSpPr>
        <p:spPr>
          <a:xfrm>
            <a:off x="8216543" y="5731399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report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3" idx="3"/>
            <a:endCxn id="84" idx="1"/>
          </p:cNvCxnSpPr>
          <p:nvPr/>
        </p:nvCxnSpPr>
        <p:spPr>
          <a:xfrm flipV="1">
            <a:off x="1338119" y="5903338"/>
            <a:ext cx="1293447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3"/>
            <a:endCxn id="122" idx="1"/>
          </p:cNvCxnSpPr>
          <p:nvPr/>
        </p:nvCxnSpPr>
        <p:spPr>
          <a:xfrm>
            <a:off x="3799966" y="5903338"/>
            <a:ext cx="8527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6" idx="1"/>
          </p:cNvCxnSpPr>
          <p:nvPr/>
        </p:nvCxnSpPr>
        <p:spPr>
          <a:xfrm flipV="1">
            <a:off x="7650846" y="5903338"/>
            <a:ext cx="56569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miley Face 92"/>
          <p:cNvSpPr/>
          <p:nvPr/>
        </p:nvSpPr>
        <p:spPr>
          <a:xfrm>
            <a:off x="779320" y="461016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8518" y="518641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3" idx="4"/>
            <a:endCxn id="94" idx="0"/>
          </p:cNvCxnSpPr>
          <p:nvPr/>
        </p:nvCxnSpPr>
        <p:spPr>
          <a:xfrm>
            <a:off x="923903" y="489933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2"/>
            <a:endCxn id="83" idx="0"/>
          </p:cNvCxnSpPr>
          <p:nvPr/>
        </p:nvCxnSpPr>
        <p:spPr>
          <a:xfrm>
            <a:off x="923903" y="544432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0027" y="437933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sp>
        <p:nvSpPr>
          <p:cNvPr id="98" name="Smiley Face 97"/>
          <p:cNvSpPr/>
          <p:nvPr/>
        </p:nvSpPr>
        <p:spPr>
          <a:xfrm>
            <a:off x="3049688" y="461016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998886" y="518641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8" idx="4"/>
            <a:endCxn id="99" idx="0"/>
          </p:cNvCxnSpPr>
          <p:nvPr/>
        </p:nvCxnSpPr>
        <p:spPr>
          <a:xfrm>
            <a:off x="3194271" y="489933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9" idx="2"/>
          </p:cNvCxnSpPr>
          <p:nvPr/>
        </p:nvCxnSpPr>
        <p:spPr>
          <a:xfrm>
            <a:off x="3194271" y="544432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50395" y="437933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devs</a:t>
            </a:r>
            <a:endParaRPr lang="en-US" sz="900" dirty="0"/>
          </a:p>
        </p:txBody>
      </p:sp>
      <p:sp>
        <p:nvSpPr>
          <p:cNvPr id="103" name="Smiley Face 102"/>
          <p:cNvSpPr/>
          <p:nvPr/>
        </p:nvSpPr>
        <p:spPr>
          <a:xfrm>
            <a:off x="6763798" y="461016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12996" y="518641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103" idx="4"/>
            <a:endCxn id="104" idx="0"/>
          </p:cNvCxnSpPr>
          <p:nvPr/>
        </p:nvCxnSpPr>
        <p:spPr>
          <a:xfrm>
            <a:off x="6908381" y="489933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</p:cNvCxnSpPr>
          <p:nvPr/>
        </p:nvCxnSpPr>
        <p:spPr>
          <a:xfrm>
            <a:off x="6908381" y="544432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564505" y="437933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tutors</a:t>
            </a:r>
            <a:endParaRPr lang="en-US" sz="900" dirty="0"/>
          </a:p>
        </p:txBody>
      </p:sp>
      <p:sp>
        <p:nvSpPr>
          <p:cNvPr id="108" name="Smiley Face 107"/>
          <p:cNvSpPr/>
          <p:nvPr/>
        </p:nvSpPr>
        <p:spPr>
          <a:xfrm>
            <a:off x="1838306" y="4608077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87504" y="5184322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stCxn id="108" idx="4"/>
            <a:endCxn id="109" idx="0"/>
          </p:cNvCxnSpPr>
          <p:nvPr/>
        </p:nvCxnSpPr>
        <p:spPr>
          <a:xfrm>
            <a:off x="1982889" y="4897243"/>
            <a:ext cx="0" cy="28707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9" idx="2"/>
          </p:cNvCxnSpPr>
          <p:nvPr/>
        </p:nvCxnSpPr>
        <p:spPr>
          <a:xfrm flipH="1">
            <a:off x="1978982" y="5442230"/>
            <a:ext cx="3907" cy="318337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39013" y="4377245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sp>
        <p:nvSpPr>
          <p:cNvPr id="117" name="Smiley Face 116"/>
          <p:cNvSpPr/>
          <p:nvPr/>
        </p:nvSpPr>
        <p:spPr>
          <a:xfrm>
            <a:off x="4089210" y="4610169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38408" y="518641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7" idx="4"/>
            <a:endCxn id="118" idx="0"/>
          </p:cNvCxnSpPr>
          <p:nvPr/>
        </p:nvCxnSpPr>
        <p:spPr>
          <a:xfrm>
            <a:off x="4233793" y="4899335"/>
            <a:ext cx="0" cy="28707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8" idx="2"/>
          </p:cNvCxnSpPr>
          <p:nvPr/>
        </p:nvCxnSpPr>
        <p:spPr>
          <a:xfrm flipH="1">
            <a:off x="4229886" y="5444322"/>
            <a:ext cx="3907" cy="318337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889917" y="437933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sp>
        <p:nvSpPr>
          <p:cNvPr id="122" name="Rounded Rectangle 121"/>
          <p:cNvSpPr/>
          <p:nvPr/>
        </p:nvSpPr>
        <p:spPr>
          <a:xfrm>
            <a:off x="4652686" y="5731399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</a:t>
            </a:r>
            <a:r>
              <a:rPr lang="en-US" sz="900" dirty="0" smtClean="0">
                <a:solidFill>
                  <a:schemeClr val="tx1"/>
                </a:solidFill>
              </a:rPr>
              <a:t>ser/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3" name="Smiley Face 122"/>
          <p:cNvSpPr/>
          <p:nvPr/>
        </p:nvSpPr>
        <p:spPr>
          <a:xfrm>
            <a:off x="4922318" y="4610166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71516" y="5186411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>
            <a:stCxn id="123" idx="4"/>
            <a:endCxn id="124" idx="0"/>
          </p:cNvCxnSpPr>
          <p:nvPr/>
        </p:nvCxnSpPr>
        <p:spPr>
          <a:xfrm>
            <a:off x="5066901" y="4899332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4" idx="2"/>
            <a:endCxn id="122" idx="0"/>
          </p:cNvCxnSpPr>
          <p:nvPr/>
        </p:nvCxnSpPr>
        <p:spPr>
          <a:xfrm>
            <a:off x="5066901" y="5444319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723025" y="4379334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cxnSp>
        <p:nvCxnSpPr>
          <p:cNvPr id="129" name="Straight Arrow Connector 128"/>
          <p:cNvCxnSpPr>
            <a:stCxn id="122" idx="3"/>
            <a:endCxn id="85" idx="1"/>
          </p:cNvCxnSpPr>
          <p:nvPr/>
        </p:nvCxnSpPr>
        <p:spPr>
          <a:xfrm>
            <a:off x="5481117" y="5903338"/>
            <a:ext cx="73169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5755425" y="4608077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704623" y="5184322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stCxn id="130" idx="4"/>
            <a:endCxn id="131" idx="0"/>
          </p:cNvCxnSpPr>
          <p:nvPr/>
        </p:nvCxnSpPr>
        <p:spPr>
          <a:xfrm>
            <a:off x="5900008" y="4897243"/>
            <a:ext cx="0" cy="28707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31" idx="2"/>
          </p:cNvCxnSpPr>
          <p:nvPr/>
        </p:nvCxnSpPr>
        <p:spPr>
          <a:xfrm flipH="1">
            <a:off x="5896101" y="5442230"/>
            <a:ext cx="3907" cy="318337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556132" y="4377245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sp>
        <p:nvSpPr>
          <p:cNvPr id="138" name="Smiley Face 137"/>
          <p:cNvSpPr/>
          <p:nvPr/>
        </p:nvSpPr>
        <p:spPr>
          <a:xfrm>
            <a:off x="7778959" y="4615170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728157" y="5191415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38" idx="4"/>
            <a:endCxn id="139" idx="0"/>
          </p:cNvCxnSpPr>
          <p:nvPr/>
        </p:nvCxnSpPr>
        <p:spPr>
          <a:xfrm>
            <a:off x="7923542" y="4904336"/>
            <a:ext cx="0" cy="28707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9" idx="2"/>
          </p:cNvCxnSpPr>
          <p:nvPr/>
        </p:nvCxnSpPr>
        <p:spPr>
          <a:xfrm flipH="1">
            <a:off x="7919635" y="5449323"/>
            <a:ext cx="3907" cy="318337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579666" y="4384338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prof</a:t>
            </a:r>
            <a:endParaRPr lang="en-US" sz="9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9205" y="3927981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N</a:t>
            </a:r>
            <a:endParaRPr lang="en-US" dirty="0"/>
          </a:p>
        </p:txBody>
      </p:sp>
      <p:sp>
        <p:nvSpPr>
          <p:cNvPr id="91" name="Rounded Rectangle 87"/>
          <p:cNvSpPr/>
          <p:nvPr/>
        </p:nvSpPr>
        <p:spPr>
          <a:xfrm>
            <a:off x="422651" y="2225712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user</a:t>
            </a:r>
            <a:r>
              <a:rPr lang="en-US" sz="900" dirty="0" smtClean="0">
                <a:solidFill>
                  <a:schemeClr val="tx1"/>
                </a:solidFill>
              </a:rPr>
              <a:t>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2" name="Rounded Rectangle 90"/>
          <p:cNvSpPr/>
          <p:nvPr/>
        </p:nvSpPr>
        <p:spPr>
          <a:xfrm>
            <a:off x="1943160" y="2225709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-dev-response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3" name="Rounded Rectangle 91"/>
          <p:cNvSpPr/>
          <p:nvPr/>
        </p:nvSpPr>
        <p:spPr>
          <a:xfrm>
            <a:off x="5496425" y="2225710"/>
            <a:ext cx="1173255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r>
              <a:rPr lang="en-US" sz="900" dirty="0" smtClean="0">
                <a:solidFill>
                  <a:schemeClr val="tx1"/>
                </a:solidFill>
              </a:rPr>
              <a:t>-moderation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4" name="Folded Corner 112"/>
          <p:cNvSpPr/>
          <p:nvPr/>
        </p:nvSpPr>
        <p:spPr>
          <a:xfrm>
            <a:off x="7620621" y="2225709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report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6" name="TextBox 114"/>
          <p:cNvSpPr txBox="1"/>
          <p:nvPr/>
        </p:nvSpPr>
        <p:spPr>
          <a:xfrm>
            <a:off x="647165" y="3112562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cxnSp>
        <p:nvCxnSpPr>
          <p:cNvPr id="137" name="Straight Arrow Connector 135"/>
          <p:cNvCxnSpPr>
            <a:stCxn id="92" idx="3"/>
            <a:endCxn id="170" idx="1"/>
          </p:cNvCxnSpPr>
          <p:nvPr/>
        </p:nvCxnSpPr>
        <p:spPr>
          <a:xfrm flipV="1">
            <a:off x="3111560" y="2397607"/>
            <a:ext cx="742587" cy="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36"/>
          <p:cNvCxnSpPr>
            <a:stCxn id="113" idx="3"/>
            <a:endCxn id="114" idx="1"/>
          </p:cNvCxnSpPr>
          <p:nvPr/>
        </p:nvCxnSpPr>
        <p:spPr>
          <a:xfrm flipV="1">
            <a:off x="6669680" y="2397648"/>
            <a:ext cx="950941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4"/>
          <p:cNvSpPr txBox="1"/>
          <p:nvPr/>
        </p:nvSpPr>
        <p:spPr>
          <a:xfrm>
            <a:off x="3166148" y="2562745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50" name="TextBox 148"/>
          <p:cNvSpPr txBox="1"/>
          <p:nvPr/>
        </p:nvSpPr>
        <p:spPr>
          <a:xfrm>
            <a:off x="6795056" y="2547393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54" name="Smiley Face 152"/>
          <p:cNvSpPr/>
          <p:nvPr/>
        </p:nvSpPr>
        <p:spPr>
          <a:xfrm>
            <a:off x="692283" y="110447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5" name="Rectangle 153"/>
          <p:cNvSpPr/>
          <p:nvPr/>
        </p:nvSpPr>
        <p:spPr>
          <a:xfrm>
            <a:off x="641481" y="168072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4"/>
          <p:cNvCxnSpPr>
            <a:stCxn id="154" idx="4"/>
            <a:endCxn id="155" idx="0"/>
          </p:cNvCxnSpPr>
          <p:nvPr/>
        </p:nvCxnSpPr>
        <p:spPr>
          <a:xfrm>
            <a:off x="836866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5"/>
          <p:cNvCxnSpPr>
            <a:stCxn id="155" idx="2"/>
            <a:endCxn id="91" idx="0"/>
          </p:cNvCxnSpPr>
          <p:nvPr/>
        </p:nvCxnSpPr>
        <p:spPr>
          <a:xfrm>
            <a:off x="836866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6"/>
          <p:cNvSpPr txBox="1"/>
          <p:nvPr/>
        </p:nvSpPr>
        <p:spPr>
          <a:xfrm>
            <a:off x="492990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sp>
        <p:nvSpPr>
          <p:cNvPr id="159" name="Smiley Face 157"/>
          <p:cNvSpPr/>
          <p:nvPr/>
        </p:nvSpPr>
        <p:spPr>
          <a:xfrm>
            <a:off x="2361282" y="110447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0" name="Rectangle 158"/>
          <p:cNvSpPr/>
          <p:nvPr/>
        </p:nvSpPr>
        <p:spPr>
          <a:xfrm>
            <a:off x="2310480" y="168072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59"/>
          <p:cNvCxnSpPr>
            <a:stCxn id="159" idx="4"/>
            <a:endCxn id="160" idx="0"/>
          </p:cNvCxnSpPr>
          <p:nvPr/>
        </p:nvCxnSpPr>
        <p:spPr>
          <a:xfrm>
            <a:off x="2505865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0"/>
          <p:cNvCxnSpPr>
            <a:stCxn id="160" idx="2"/>
          </p:cNvCxnSpPr>
          <p:nvPr/>
        </p:nvCxnSpPr>
        <p:spPr>
          <a:xfrm>
            <a:off x="2505865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1"/>
          <p:cNvSpPr txBox="1"/>
          <p:nvPr/>
        </p:nvSpPr>
        <p:spPr>
          <a:xfrm>
            <a:off x="2161989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devs</a:t>
            </a:r>
            <a:endParaRPr lang="en-US" sz="900" dirty="0"/>
          </a:p>
        </p:txBody>
      </p:sp>
      <p:sp>
        <p:nvSpPr>
          <p:cNvPr id="164" name="Smiley Face 162"/>
          <p:cNvSpPr/>
          <p:nvPr/>
        </p:nvSpPr>
        <p:spPr>
          <a:xfrm>
            <a:off x="5782633" y="1104479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5" name="Rectangle 163"/>
          <p:cNvSpPr/>
          <p:nvPr/>
        </p:nvSpPr>
        <p:spPr>
          <a:xfrm>
            <a:off x="5731831" y="1680724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4"/>
          <p:cNvCxnSpPr>
            <a:stCxn id="164" idx="4"/>
            <a:endCxn id="165" idx="0"/>
          </p:cNvCxnSpPr>
          <p:nvPr/>
        </p:nvCxnSpPr>
        <p:spPr>
          <a:xfrm>
            <a:off x="5927216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5"/>
          <p:cNvCxnSpPr>
            <a:stCxn id="165" idx="2"/>
          </p:cNvCxnSpPr>
          <p:nvPr/>
        </p:nvCxnSpPr>
        <p:spPr>
          <a:xfrm>
            <a:off x="5927216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6"/>
          <p:cNvSpPr txBox="1"/>
          <p:nvPr/>
        </p:nvSpPr>
        <p:spPr>
          <a:xfrm>
            <a:off x="5583340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tutors</a:t>
            </a:r>
            <a:endParaRPr lang="en-US" sz="900" dirty="0"/>
          </a:p>
        </p:txBody>
      </p:sp>
      <p:sp>
        <p:nvSpPr>
          <p:cNvPr id="169" name="TextBox 167"/>
          <p:cNvSpPr txBox="1"/>
          <p:nvPr/>
        </p:nvSpPr>
        <p:spPr>
          <a:xfrm>
            <a:off x="125256" y="489591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3</a:t>
            </a:r>
            <a:endParaRPr lang="en-US" dirty="0"/>
          </a:p>
        </p:txBody>
      </p:sp>
      <p:sp>
        <p:nvSpPr>
          <p:cNvPr id="170" name="Rounded Rectangle 168"/>
          <p:cNvSpPr/>
          <p:nvPr/>
        </p:nvSpPr>
        <p:spPr>
          <a:xfrm>
            <a:off x="3854147" y="2225668"/>
            <a:ext cx="798034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user</a:t>
            </a:r>
            <a:r>
              <a:rPr lang="en-US" sz="900" dirty="0" smtClean="0">
                <a:solidFill>
                  <a:schemeClr val="tx1"/>
                </a:solidFill>
              </a:rPr>
              <a:t>/</a:t>
            </a:r>
            <a:r>
              <a:rPr lang="en-US" sz="900" dirty="0" err="1" smtClean="0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1" name="TextBox 169"/>
          <p:cNvSpPr txBox="1"/>
          <p:nvPr/>
        </p:nvSpPr>
        <p:spPr>
          <a:xfrm>
            <a:off x="4908430" y="2570942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175" name="Smiley Face 173"/>
          <p:cNvSpPr/>
          <p:nvPr/>
        </p:nvSpPr>
        <p:spPr>
          <a:xfrm>
            <a:off x="4087086" y="1112676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6" name="Rectangle 174"/>
          <p:cNvSpPr/>
          <p:nvPr/>
        </p:nvSpPr>
        <p:spPr>
          <a:xfrm>
            <a:off x="4052760" y="1688921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5"/>
          <p:cNvCxnSpPr/>
          <p:nvPr/>
        </p:nvCxnSpPr>
        <p:spPr>
          <a:xfrm>
            <a:off x="4239907" y="1401842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6"/>
          <p:cNvCxnSpPr/>
          <p:nvPr/>
        </p:nvCxnSpPr>
        <p:spPr>
          <a:xfrm>
            <a:off x="4239907" y="1946829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7"/>
          <p:cNvSpPr txBox="1"/>
          <p:nvPr/>
        </p:nvSpPr>
        <p:spPr>
          <a:xfrm>
            <a:off x="3887793" y="881844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testers</a:t>
            </a:r>
            <a:endParaRPr lang="en-US" sz="900" dirty="0"/>
          </a:p>
        </p:txBody>
      </p:sp>
      <p:sp>
        <p:nvSpPr>
          <p:cNvPr id="143" name="Rounded Rectangle 90"/>
          <p:cNvSpPr/>
          <p:nvPr/>
        </p:nvSpPr>
        <p:spPr>
          <a:xfrm>
            <a:off x="1217803" y="2939316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module/interim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91" idx="2"/>
            <a:endCxn id="143" idx="1"/>
          </p:cNvCxnSpPr>
          <p:nvPr/>
        </p:nvCxnSpPr>
        <p:spPr>
          <a:xfrm rot="16200000" flipH="1">
            <a:off x="756502" y="2649954"/>
            <a:ext cx="541666" cy="3809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43" idx="3"/>
            <a:endCxn id="92" idx="2"/>
          </p:cNvCxnSpPr>
          <p:nvPr/>
        </p:nvCxnSpPr>
        <p:spPr>
          <a:xfrm flipV="1">
            <a:off x="2386203" y="2569586"/>
            <a:ext cx="141157" cy="54166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14"/>
          <p:cNvSpPr txBox="1"/>
          <p:nvPr/>
        </p:nvSpPr>
        <p:spPr>
          <a:xfrm>
            <a:off x="2565316" y="2948666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cxnSp>
        <p:nvCxnSpPr>
          <p:cNvPr id="183" name="Straight Arrow Connector 135"/>
          <p:cNvCxnSpPr>
            <a:stCxn id="170" idx="3"/>
            <a:endCxn id="113" idx="1"/>
          </p:cNvCxnSpPr>
          <p:nvPr/>
        </p:nvCxnSpPr>
        <p:spPr>
          <a:xfrm>
            <a:off x="4652181" y="2397607"/>
            <a:ext cx="844244" cy="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90"/>
          <p:cNvSpPr/>
          <p:nvPr/>
        </p:nvSpPr>
        <p:spPr>
          <a:xfrm>
            <a:off x="3844978" y="3264900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team/main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4" name="Elbow Connector 183"/>
          <p:cNvCxnSpPr>
            <a:stCxn id="91" idx="1"/>
            <a:endCxn id="115" idx="1"/>
          </p:cNvCxnSpPr>
          <p:nvPr/>
        </p:nvCxnSpPr>
        <p:spPr>
          <a:xfrm rot="10800000" flipH="1" flipV="1">
            <a:off x="422650" y="2397651"/>
            <a:ext cx="3422327" cy="1039188"/>
          </a:xfrm>
          <a:prstGeom prst="bentConnector3">
            <a:avLst>
              <a:gd name="adj1" fmla="val -6680"/>
            </a:avLst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22601" y="3264900"/>
            <a:ext cx="441904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27"/>
          <p:cNvSpPr txBox="1"/>
          <p:nvPr/>
        </p:nvSpPr>
        <p:spPr>
          <a:xfrm>
            <a:off x="6559622" y="3145832"/>
            <a:ext cx="7313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B050"/>
                </a:solidFill>
              </a:rPr>
              <a:t>Dry run</a:t>
            </a:r>
            <a:endParaRPr lang="en-US" sz="900" dirty="0">
              <a:solidFill>
                <a:srgbClr val="00B050"/>
              </a:solidFill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6105696" y="2995783"/>
            <a:ext cx="44190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27"/>
          <p:cNvSpPr txBox="1"/>
          <p:nvPr/>
        </p:nvSpPr>
        <p:spPr>
          <a:xfrm>
            <a:off x="6542717" y="2876715"/>
            <a:ext cx="7313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Actual PE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8" name="TextBox 114"/>
          <p:cNvSpPr txBox="1"/>
          <p:nvPr/>
        </p:nvSpPr>
        <p:spPr>
          <a:xfrm>
            <a:off x="667660" y="3428969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script</a:t>
            </a:r>
            <a:endParaRPr lang="en-US" sz="900" dirty="0"/>
          </a:p>
        </p:txBody>
      </p:sp>
      <p:sp>
        <p:nvSpPr>
          <p:cNvPr id="7" name="Flowchart: Connector 6"/>
          <p:cNvSpPr/>
          <p:nvPr/>
        </p:nvSpPr>
        <p:spPr>
          <a:xfrm>
            <a:off x="2357190" y="3307823"/>
            <a:ext cx="344060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S1c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89" name="Flowchart: Connector 188"/>
          <p:cNvSpPr/>
          <p:nvPr/>
        </p:nvSpPr>
        <p:spPr>
          <a:xfrm>
            <a:off x="644740" y="2735415"/>
            <a:ext cx="382031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S1a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0" name="Flowchart: Connector 189"/>
          <p:cNvSpPr/>
          <p:nvPr/>
        </p:nvSpPr>
        <p:spPr>
          <a:xfrm>
            <a:off x="2336346" y="2714960"/>
            <a:ext cx="382031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S1b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1" name="Flowchart: Connector 190"/>
          <p:cNvSpPr/>
          <p:nvPr/>
        </p:nvSpPr>
        <p:spPr>
          <a:xfrm>
            <a:off x="3314886" y="2259231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2" name="Flowchart: Connector 191"/>
          <p:cNvSpPr/>
          <p:nvPr/>
        </p:nvSpPr>
        <p:spPr>
          <a:xfrm>
            <a:off x="4882911" y="2266029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3" name="Flowchart: Connector 192"/>
          <p:cNvSpPr/>
          <p:nvPr/>
        </p:nvSpPr>
        <p:spPr>
          <a:xfrm>
            <a:off x="6950894" y="2251992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S4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0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94</Words>
  <Application>Microsoft Office PowerPoint</Application>
  <PresentationFormat>On-screen Show (4:3)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14</cp:revision>
  <cp:lastPrinted>2019-01-08T05:16:12Z</cp:lastPrinted>
  <dcterms:created xsi:type="dcterms:W3CDTF">2019-01-08T05:00:27Z</dcterms:created>
  <dcterms:modified xsi:type="dcterms:W3CDTF">2019-08-25T12:07:10Z</dcterms:modified>
</cp:coreProperties>
</file>