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E7F38D-0E47-4918-ADB3-2DCE07123083}" v="5" dt="2021-02-11T06:07:18.797"/>
    <p1510:client id="{2B4B3FAA-C2A6-4698-ACA5-88A1D7B1982C}" v="14" dt="2021-02-11T06:05:16.224"/>
    <p1510:client id="{48D86EF4-1E14-48FF-9E7A-2034D56D7BE4}" v="8" dt="2021-02-11T06:07:45.498"/>
    <p1510:client id="{CCA4D496-A189-4F6E-90F0-E69C88B3ACCD}" v="6" dt="2021-02-11T06:10:16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sten Jeremy Sugiarto" userId="S::e0407786@u.nus.edu::71a19901-ee14-4a7b-8ff9-aad188a04124" providerId="AD" clId="Web-{48D86EF4-1E14-48FF-9E7A-2034D56D7BE4}"/>
    <pc:docChg chg="modSld">
      <pc:chgData name="Austen Jeremy Sugiarto" userId="S::e0407786@u.nus.edu::71a19901-ee14-4a7b-8ff9-aad188a04124" providerId="AD" clId="Web-{48D86EF4-1E14-48FF-9E7A-2034D56D7BE4}" dt="2021-02-11T06:07:45.498" v="6" actId="1076"/>
      <pc:docMkLst>
        <pc:docMk/>
      </pc:docMkLst>
      <pc:sldChg chg="addSp modSp">
        <pc:chgData name="Austen Jeremy Sugiarto" userId="S::e0407786@u.nus.edu::71a19901-ee14-4a7b-8ff9-aad188a04124" providerId="AD" clId="Web-{48D86EF4-1E14-48FF-9E7A-2034D56D7BE4}" dt="2021-02-11T06:07:45.498" v="6" actId="1076"/>
        <pc:sldMkLst>
          <pc:docMk/>
          <pc:sldMk cId="0" sldId="261"/>
        </pc:sldMkLst>
        <pc:picChg chg="add mod">
          <ac:chgData name="Austen Jeremy Sugiarto" userId="S::e0407786@u.nus.edu::71a19901-ee14-4a7b-8ff9-aad188a04124" providerId="AD" clId="Web-{48D86EF4-1E14-48FF-9E7A-2034D56D7BE4}" dt="2021-02-11T06:02:44.915" v="1" actId="1076"/>
          <ac:picMkLst>
            <pc:docMk/>
            <pc:sldMk cId="0" sldId="261"/>
            <ac:picMk id="3" creationId="{5BB08007-CDF2-4E83-B676-098819A0CB09}"/>
          </ac:picMkLst>
        </pc:picChg>
        <pc:picChg chg="add mod">
          <ac:chgData name="Austen Jeremy Sugiarto" userId="S::e0407786@u.nus.edu::71a19901-ee14-4a7b-8ff9-aad188a04124" providerId="AD" clId="Web-{48D86EF4-1E14-48FF-9E7A-2034D56D7BE4}" dt="2021-02-11T06:07:45.498" v="6" actId="1076"/>
          <ac:picMkLst>
            <pc:docMk/>
            <pc:sldMk cId="0" sldId="261"/>
            <ac:picMk id="4" creationId="{0BB3349B-656B-496B-9368-FAC3438A2A07}"/>
          </ac:picMkLst>
        </pc:picChg>
      </pc:sldChg>
    </pc:docChg>
  </pc:docChgLst>
  <pc:docChgLst>
    <pc:chgData name="Winnie Ho Yi Xuan" userId="S::e0425411@u.nus.edu::1fcfe5ed-56e4-46e5-8d24-6e1bdfd8258f" providerId="AD" clId="Web-{CCA4D496-A189-4F6E-90F0-E69C88B3ACCD}"/>
    <pc:docChg chg="modSld">
      <pc:chgData name="Winnie Ho Yi Xuan" userId="S::e0425411@u.nus.edu::1fcfe5ed-56e4-46e5-8d24-6e1bdfd8258f" providerId="AD" clId="Web-{CCA4D496-A189-4F6E-90F0-E69C88B3ACCD}" dt="2021-02-11T06:10:16.400" v="5" actId="14100"/>
      <pc:docMkLst>
        <pc:docMk/>
      </pc:docMkLst>
      <pc:sldChg chg="addSp modSp">
        <pc:chgData name="Winnie Ho Yi Xuan" userId="S::e0425411@u.nus.edu::1fcfe5ed-56e4-46e5-8d24-6e1bdfd8258f" providerId="AD" clId="Web-{CCA4D496-A189-4F6E-90F0-E69C88B3ACCD}" dt="2021-02-11T06:10:16.400" v="5" actId="14100"/>
        <pc:sldMkLst>
          <pc:docMk/>
          <pc:sldMk cId="0" sldId="259"/>
        </pc:sldMkLst>
        <pc:picChg chg="add mod">
          <ac:chgData name="Winnie Ho Yi Xuan" userId="S::e0425411@u.nus.edu::1fcfe5ed-56e4-46e5-8d24-6e1bdfd8258f" providerId="AD" clId="Web-{CCA4D496-A189-4F6E-90F0-E69C88B3ACCD}" dt="2021-02-11T06:10:16.400" v="5" actId="14100"/>
          <ac:picMkLst>
            <pc:docMk/>
            <pc:sldMk cId="0" sldId="259"/>
            <ac:picMk id="3" creationId="{BC71F49D-2D77-4053-A54E-3A1F2E0618BF}"/>
          </ac:picMkLst>
        </pc:picChg>
      </pc:sldChg>
    </pc:docChg>
  </pc:docChgLst>
  <pc:docChgLst>
    <pc:chgData name="Koh Vinleon" userId="S::e0417562@u.nus.edu::562f2c10-66d0-4853-a83c-fed109f0ca1c" providerId="AD" clId="Web-{2B4B3FAA-C2A6-4698-ACA5-88A1D7B1982C}"/>
    <pc:docChg chg="modSld">
      <pc:chgData name="Koh Vinleon" userId="S::e0417562@u.nus.edu::562f2c10-66d0-4853-a83c-fed109f0ca1c" providerId="AD" clId="Web-{2B4B3FAA-C2A6-4698-ACA5-88A1D7B1982C}" dt="2021-02-11T06:05:16.224" v="11" actId="1076"/>
      <pc:docMkLst>
        <pc:docMk/>
      </pc:docMkLst>
      <pc:sldChg chg="addSp modSp">
        <pc:chgData name="Koh Vinleon" userId="S::e0417562@u.nus.edu::562f2c10-66d0-4853-a83c-fed109f0ca1c" providerId="AD" clId="Web-{2B4B3FAA-C2A6-4698-ACA5-88A1D7B1982C}" dt="2021-02-11T06:05:16.224" v="11" actId="1076"/>
        <pc:sldMkLst>
          <pc:docMk/>
          <pc:sldMk cId="0" sldId="257"/>
        </pc:sldMkLst>
        <pc:picChg chg="add mod">
          <ac:chgData name="Koh Vinleon" userId="S::e0417562@u.nus.edu::562f2c10-66d0-4853-a83c-fed109f0ca1c" providerId="AD" clId="Web-{2B4B3FAA-C2A6-4698-ACA5-88A1D7B1982C}" dt="2021-02-11T05:59:47.702" v="5" actId="14100"/>
          <ac:picMkLst>
            <pc:docMk/>
            <pc:sldMk cId="0" sldId="257"/>
            <ac:picMk id="3" creationId="{F9BAC55C-1A7B-4A0D-989C-FC782D34D19A}"/>
          </ac:picMkLst>
        </pc:picChg>
        <pc:picChg chg="add mod">
          <ac:chgData name="Koh Vinleon" userId="S::e0417562@u.nus.edu::562f2c10-66d0-4853-a83c-fed109f0ca1c" providerId="AD" clId="Web-{2B4B3FAA-C2A6-4698-ACA5-88A1D7B1982C}" dt="2021-02-11T06:05:16.224" v="11" actId="1076"/>
          <ac:picMkLst>
            <pc:docMk/>
            <pc:sldMk cId="0" sldId="257"/>
            <ac:picMk id="4" creationId="{CA489EA1-0D9F-4806-BABA-1A73DC11FC86}"/>
          </ac:picMkLst>
        </pc:picChg>
      </pc:sldChg>
    </pc:docChg>
  </pc:docChgLst>
  <pc:docChgLst>
    <pc:chgData name="Kingsley Kuan Jun Hao" userId="S::e0407328@u.nus.edu::aa595949-fca3-4bf1-97ef-6b4a20454043" providerId="AD" clId="Web-{05E7F38D-0E47-4918-ADB3-2DCE07123083}"/>
    <pc:docChg chg="modSld">
      <pc:chgData name="Kingsley Kuan Jun Hao" userId="S::e0407328@u.nus.edu::aa595949-fca3-4bf1-97ef-6b4a20454043" providerId="AD" clId="Web-{05E7F38D-0E47-4918-ADB3-2DCE07123083}" dt="2021-02-11T06:07:18.797" v="3" actId="14100"/>
      <pc:docMkLst>
        <pc:docMk/>
      </pc:docMkLst>
      <pc:sldChg chg="addSp modSp">
        <pc:chgData name="Kingsley Kuan Jun Hao" userId="S::e0407328@u.nus.edu::aa595949-fca3-4bf1-97ef-6b4a20454043" providerId="AD" clId="Web-{05E7F38D-0E47-4918-ADB3-2DCE07123083}" dt="2021-02-11T06:07:18.797" v="3" actId="14100"/>
        <pc:sldMkLst>
          <pc:docMk/>
          <pc:sldMk cId="0" sldId="256"/>
        </pc:sldMkLst>
        <pc:picChg chg="add mod">
          <ac:chgData name="Kingsley Kuan Jun Hao" userId="S::e0407328@u.nus.edu::aa595949-fca3-4bf1-97ef-6b4a20454043" providerId="AD" clId="Web-{05E7F38D-0E47-4918-ADB3-2DCE07123083}" dt="2021-02-11T06:07:18.797" v="3" actId="14100"/>
          <ac:picMkLst>
            <pc:docMk/>
            <pc:sldMk cId="0" sldId="256"/>
            <ac:picMk id="3" creationId="{CE6B3580-D5B2-499F-9411-D02C7CD40D9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b="1">
                <a:solidFill>
                  <a:srgbClr val="C00000"/>
                </a:solidFill>
              </a:rPr>
              <a:t>Kingsley</a:t>
            </a:r>
            <a:r>
              <a:rPr sz="2400"/>
              <a:t>  [Team 3] KINGSLEY KUAN JUN HAO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b="1">
                <a:solidFill>
                  <a:srgbClr val="C00000"/>
                </a:solidFill>
              </a:rPr>
              <a:t>Jun Yin</a:t>
            </a:r>
            <a:r>
              <a:rPr sz="2400"/>
              <a:t>  [Team 4] KONG JUN YIN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b="1">
                <a:solidFill>
                  <a:srgbClr val="C00000"/>
                </a:solidFill>
              </a:rPr>
              <a:t>Vinleon</a:t>
            </a:r>
            <a:r>
              <a:rPr sz="2400"/>
              <a:t>  [Team 3] KOH VINLEON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b="1">
                <a:solidFill>
                  <a:srgbClr val="C00000"/>
                </a:solidFill>
              </a:rPr>
              <a:t>Jared Lim</a:t>
            </a:r>
            <a:r>
              <a:rPr sz="2400"/>
              <a:t>  [Team 3] LIM YONG JIAN JARED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b="1">
                <a:solidFill>
                  <a:srgbClr val="C00000"/>
                </a:solidFill>
              </a:rPr>
              <a:t>Winnie</a:t>
            </a:r>
            <a:r>
              <a:rPr sz="2400"/>
              <a:t>  [Team 3] WINNIE HO YI XUAN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b="1">
                <a:solidFill>
                  <a:srgbClr val="C00000"/>
                </a:solidFill>
              </a:rPr>
              <a:t>Yuting</a:t>
            </a:r>
            <a:r>
              <a:rPr sz="2400"/>
              <a:t>  [Team 3] ZOU YUTING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b="1">
                <a:solidFill>
                  <a:srgbClr val="C00000"/>
                </a:solidFill>
              </a:rPr>
              <a:t>Austen</a:t>
            </a:r>
            <a:r>
              <a:rPr sz="2400"/>
              <a:t>  [Team 4] AUSTEN JEREMY SUGIARTO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b="1">
                <a:solidFill>
                  <a:srgbClr val="C00000"/>
                </a:solidFill>
              </a:rPr>
              <a:t>Daniel</a:t>
            </a:r>
            <a:r>
              <a:rPr sz="2400"/>
              <a:t>  [Team 4] DANIEL ONG EE SHAEON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b="1">
                <a:solidFill>
                  <a:srgbClr val="C00000"/>
                </a:solidFill>
              </a:rPr>
              <a:t>Gerald</a:t>
            </a:r>
            <a:r>
              <a:rPr sz="2400"/>
              <a:t>  [Team 4] FAN HORNG WEI, GERALD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b="1">
                <a:solidFill>
                  <a:srgbClr val="C00000"/>
                </a:solidFill>
              </a:rPr>
              <a:t>Wei Kiat</a:t>
            </a:r>
            <a:r>
              <a:rPr sz="2400"/>
              <a:t>  [Team 4] GOH WEI KIAT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C9C98D8EFBF24AAA0DE16915756EF9" ma:contentTypeVersion="2" ma:contentTypeDescription="Create a new document." ma:contentTypeScope="" ma:versionID="c3317dbe5e8fc909c1a6e784b27e03b6">
  <xsd:schema xmlns:xsd="http://www.w3.org/2001/XMLSchema" xmlns:xs="http://www.w3.org/2001/XMLSchema" xmlns:p="http://schemas.microsoft.com/office/2006/metadata/properties" xmlns:ns2="57f2f44d-9bcb-4b07-8592-6a2059057bdc" targetNamespace="http://schemas.microsoft.com/office/2006/metadata/properties" ma:root="true" ma:fieldsID="4ae9fb50f381f48f9bca6237f2cfe00b" ns2:_="">
    <xsd:import namespace="57f2f44d-9bcb-4b07-8592-6a2059057b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f2f44d-9bcb-4b07-8592-6a2059057b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B590B4-01E3-4159-9107-191AFA6CB4F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FF494BB-2019-498B-84CF-E6037C0CDD6A}">
  <ds:schemaRefs>
    <ds:schemaRef ds:uri="57f2f44d-9bcb-4b07-8592-6a2059057bd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BFAC429-99BF-486B-8ADB-CBF3E6667A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Macintosh PowerPoint</Application>
  <PresentationFormat>On-screen Show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Kingsley  [Team 3] KINGSLEY KUAN JUN HAO</vt:lpstr>
      <vt:lpstr>Vinleon  [Team 3] KOH VINLEON</vt:lpstr>
      <vt:lpstr>Jared Lim  [Team 3] LIM YONG JIAN JARED</vt:lpstr>
      <vt:lpstr>Winnie  [Team 3] WINNIE HO YI XUAN</vt:lpstr>
      <vt:lpstr>Yuting  [Team 3] ZOU YUTING</vt:lpstr>
      <vt:lpstr>Austen  [Team 4] AUSTEN JEREMY SUGIARTO</vt:lpstr>
      <vt:lpstr>Daniel  [Team 4] DANIEL ONG EE SHAEON</vt:lpstr>
      <vt:lpstr>Gerald  [Team 4] FAN HORNG WEI, GERALD</vt:lpstr>
      <vt:lpstr>Wei Kiat  [Team 4] GOH WEI KIAT</vt:lpstr>
      <vt:lpstr>Jun Yin  [Team 4] KONG JUN YIN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Kingsley  [Team 3] KINGSLEY KUAN JUN HAO</dc:title>
  <dc:subject/>
  <dc:creator/>
  <cp:keywords/>
  <dc:description>generated using python-pptx</dc:description>
  <cp:lastModifiedBy>Jolyn Tan Si Qi</cp:lastModifiedBy>
  <cp:revision>2</cp:revision>
  <dcterms:created xsi:type="dcterms:W3CDTF">2013-01-27T09:14:16Z</dcterms:created>
  <dcterms:modified xsi:type="dcterms:W3CDTF">2021-03-03T14:23:21Z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0x01010015C9C98D8EFBF24AAA0DE16915756EF9</vt:lpwstr>
  </property>
</Properties>
</file>