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690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530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277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99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4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265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082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80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24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472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054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E8E5-F8D1-4621-928C-2A16FF224149}" type="datetimeFigureOut">
              <a:rPr lang="th-TH" smtClean="0"/>
              <a:t>06/09/56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818-42A8-472A-B986-3AEABB30A8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64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9" y="941896"/>
            <a:ext cx="2333274" cy="49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37324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624763" y="764704"/>
            <a:ext cx="75192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30" y="1628800"/>
            <a:ext cx="60759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268" y="2057546"/>
            <a:ext cx="3777552" cy="3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4" y="5589240"/>
            <a:ext cx="8455842" cy="94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19744"/>
            <a:ext cx="9108504" cy="22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71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</dc:creator>
  <cp:lastModifiedBy>CAT</cp:lastModifiedBy>
  <cp:revision>1</cp:revision>
  <dcterms:created xsi:type="dcterms:W3CDTF">2013-09-06T04:51:16Z</dcterms:created>
  <dcterms:modified xsi:type="dcterms:W3CDTF">2013-09-06T04:57:59Z</dcterms:modified>
</cp:coreProperties>
</file>