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0" r:id="rId11"/>
    <p:sldId id="264" r:id="rId12"/>
    <p:sldId id="269" r:id="rId13"/>
    <p:sldId id="270" r:id="rId14"/>
    <p:sldId id="262" r:id="rId15"/>
  </p:sldIdLst>
  <p:sldSz cx="12192000" cy="6858000"/>
  <p:notesSz cx="6858000" cy="9144000"/>
  <p:embeddedFontLst>
    <p:embeddedFont>
      <p:font typeface="Yde street L" panose="02000300000000000000" pitchFamily="2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D64"/>
    <a:srgbClr val="FFF4D1"/>
    <a:srgbClr val="453407"/>
    <a:srgbClr val="D1B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3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70FE8-094D-C248-B904-8A7B08538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31860F-0E1A-244D-BBDB-3FAB785B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1BEE5-56EF-7C45-ACB8-28A9B8DA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E54AD-4508-FE4F-AED8-52810B0D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ACC23-B1B7-C34E-BFD4-329E7DA2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0995B-3AB2-BE47-B0D5-806CBF70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1F6B0-459D-864E-96C5-8C5B6E213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F61A6-579B-2043-81B6-11D3E325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2ED31-962A-B74C-9569-F9060A9E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BFF4C-6822-3B4C-AA46-2805B9EE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92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90C5C0-B20F-2D43-ABDB-BED88B0EF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FA3576-0A48-C64A-A134-9131F790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9D46D-3C29-5A47-9942-9B170542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B4126-472A-0D41-ADEC-57F72C86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0E68C-221E-8B47-8BDC-FDF9FE9A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916CC-67AD-A049-AB2E-C4362368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8FE2A-CBC6-4146-85F6-91DDF111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2FE05-3C38-AD47-AA55-8376433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FB617-BB2B-3C40-B720-A2AA7E12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7C34A-7587-D64D-8B5C-4607C479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64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6BF67-38C8-1A49-8ECF-50E4A8E4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35E15-1B18-7144-95ED-CF446790F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F78B7-1EE3-0342-9139-02349514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A6BA8-1058-5F49-BC01-1A812A4B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17936-B4BA-784E-BFC6-FB80468E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239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4F5FD-B9CE-2B4F-9668-4C0DBDCC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49093-ACF5-7E4F-BBEF-0E54A84D7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D83DB-EE7A-8C4E-88C7-8E648B88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8BD3A-29CB-C14A-B4EF-3FA11DC0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7DEFA-00CB-3143-A3E8-94872C8E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9F936-07F2-3743-B3E2-FD56798E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145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5BEAD-DE76-D647-8525-043D13A8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B8790-A22E-8D4F-838A-A6D66124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3F9AC-8E81-5B49-B626-492D660D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C952A-F731-D144-A793-C2C8AD90A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BE56C-A226-5E4D-B033-551F62EC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53C0A6-8FA7-FB40-995A-53B44A2E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E3DDF-70B9-CD46-A574-10099462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C53A0B-D40D-9C4C-8962-F69F25AA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22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F9D7-F19E-294D-9AC2-25EE400F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861B6-F5A7-A64E-80F1-E8D91A30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2868A6-97CF-824F-A903-C426665B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644054-D9E1-E143-9A97-985DBB84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99C00-1E44-5147-AA16-37CF0649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3F707-D6CE-4B4F-B282-E1C82C60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D44B3F-C640-5845-BBFA-7BB3DA03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73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21CDB-AE5F-764B-8BFE-7466E14C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6AE04-7134-FD49-9749-F0DDA44A0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B3AE4B-6474-F64F-91A7-A28304EF4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E9DB7-ADE2-3A4E-9A6A-A8DE009F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BE75C-3AA4-4242-8437-77A36A23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FD6B7-0B9A-0245-A9C5-F12CA337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678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CC9E-3EB6-4444-8A6E-1291AB0D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C386F-3433-6A4B-9B32-14F7AA189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55E135-98F6-2B49-B0CD-1BDE1CBE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AB16C-9123-3E4D-83E1-AF27A10B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1D16F-15EB-4743-AE59-5D4C0CE6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C0F1E-FD1B-CA4D-9BB2-10173608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391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9DD916-3A1D-3E4E-900E-140BEF7E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E9035-5B5D-1344-A9C4-10A7670B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0B593-EE3A-004F-9494-FB49B527B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A501-F878-3540-884B-D3824062EFC0}" type="datetimeFigureOut">
              <a:rPr kumimoji="1" lang="ko-Kore-KR" altLang="en-US" smtClean="0"/>
              <a:t>12/20/21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3AA21-B89E-1F45-BF24-6B25EED79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460C1-4859-BF4B-86E8-2CD3F9FDF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C157-689E-1348-908B-29F95F148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620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C63546-2047-644C-A15F-3E8DA8FCC0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D102A6-EEDA-494E-9C35-1139F2873598}"/>
              </a:ext>
            </a:extLst>
          </p:cNvPr>
          <p:cNvSpPr/>
          <p:nvPr/>
        </p:nvSpPr>
        <p:spPr>
          <a:xfrm>
            <a:off x="4414908" y="269361"/>
            <a:ext cx="3289738" cy="3289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4D5961F-A04A-DC44-92CD-DF1814993B48}"/>
              </a:ext>
            </a:extLst>
          </p:cNvPr>
          <p:cNvSpPr/>
          <p:nvPr/>
        </p:nvSpPr>
        <p:spPr>
          <a:xfrm>
            <a:off x="4405683" y="3146500"/>
            <a:ext cx="3289738" cy="3289738"/>
          </a:xfrm>
          <a:prstGeom prst="ellipse">
            <a:avLst/>
          </a:prstGeom>
          <a:solidFill>
            <a:schemeClr val="accent4">
              <a:lumMod val="20000"/>
              <a:lumOff val="80000"/>
              <a:alpha val="68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6B5BA24-9D13-314C-B3BC-A4032241F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4" r="12464"/>
          <a:stretch/>
        </p:blipFill>
        <p:spPr>
          <a:xfrm>
            <a:off x="4635845" y="372056"/>
            <a:ext cx="2836229" cy="2836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A365C-C11D-C748-BD45-D2A3E960E11C}"/>
              </a:ext>
            </a:extLst>
          </p:cNvPr>
          <p:cNvSpPr txBox="1"/>
          <p:nvPr/>
        </p:nvSpPr>
        <p:spPr>
          <a:xfrm>
            <a:off x="3486525" y="4089728"/>
            <a:ext cx="5128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400" spc="-150" dirty="0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오픈소스</a:t>
            </a:r>
            <a:r>
              <a:rPr kumimoji="1"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프로그래밍</a:t>
            </a:r>
            <a:endParaRPr kumimoji="1" lang="en-US" altLang="ko-KR" sz="2400" spc="-150" dirty="0">
              <a:solidFill>
                <a:schemeClr val="accent4">
                  <a:lumMod val="50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pPr algn="ctr"/>
            <a:r>
              <a:rPr kumimoji="1"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2</a:t>
            </a:r>
            <a:r>
              <a:rPr kumimoji="1"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조 </a:t>
            </a:r>
            <a:r>
              <a:rPr kumimoji="1"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휴크림</a:t>
            </a:r>
            <a:r>
              <a:rPr kumimoji="1"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_</a:t>
            </a:r>
            <a:r>
              <a:rPr kumimoji="1"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최종발표</a:t>
            </a:r>
            <a:endParaRPr kumimoji="1" lang="en-US" altLang="ko-KR" sz="2400" spc="-150" dirty="0">
              <a:solidFill>
                <a:schemeClr val="accent4">
                  <a:lumMod val="50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pPr algn="ctr"/>
            <a:r>
              <a:rPr kumimoji="1" lang="ko-KR" altLang="en-US" dirty="0" err="1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백지오</a:t>
            </a:r>
            <a:endParaRPr kumimoji="1" lang="en-US" altLang="ko-KR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  <a:p>
            <a:pPr algn="ctr"/>
            <a:r>
              <a:rPr kumimoji="1" lang="ko-KR" altLang="en-US" dirty="0" err="1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서수범</a:t>
            </a:r>
            <a:endParaRPr kumimoji="1" lang="en-US" altLang="ko-KR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  <a:p>
            <a:pPr algn="ctr"/>
            <a:r>
              <a:rPr kumimoji="1" lang="ko-KR" altLang="en-US" dirty="0" err="1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서재연</a:t>
            </a:r>
            <a:endParaRPr kumimoji="1" lang="en-US" altLang="ko-KR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  <a:p>
            <a:pPr algn="ctr"/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이신우</a:t>
            </a:r>
            <a:endParaRPr kumimoji="1" lang="ko-Kore-KR" altLang="en-US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1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C61607-F2AB-C940-A47F-80BD07C0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07" y="1600201"/>
            <a:ext cx="2339014" cy="23390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ABDFF9-8B76-9C45-9F35-B4D1B7EFB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215" y="1614488"/>
            <a:ext cx="2339014" cy="2339014"/>
          </a:xfrm>
          <a:prstGeom prst="rect">
            <a:avLst/>
          </a:prstGeom>
        </p:spPr>
      </p:pic>
      <p:pic>
        <p:nvPicPr>
          <p:cNvPr id="14" name="그림 13" descr="벡터그래픽이(가) 표시된 사진&#10;&#10;자동 생성된 설명">
            <a:extLst>
              <a:ext uri="{FF2B5EF4-FFF2-40B4-BE49-F238E27FC236}">
                <a16:creationId xmlns:a16="http://schemas.microsoft.com/office/drawing/2014/main" id="{921E5BAD-6C2D-3341-B87E-7D3D73515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298" y="1600201"/>
            <a:ext cx="2339014" cy="23390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C90B764-4795-CB4E-A478-E3B4DD19D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124" y="1614488"/>
            <a:ext cx="2339014" cy="23390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BE5EB1-0F8F-5946-91A8-116148197562}"/>
              </a:ext>
            </a:extLst>
          </p:cNvPr>
          <p:cNvCxnSpPr>
            <a:cxnSpLocks/>
          </p:cNvCxnSpPr>
          <p:nvPr/>
        </p:nvCxnSpPr>
        <p:spPr>
          <a:xfrm flipV="1">
            <a:off x="855007" y="4672016"/>
            <a:ext cx="7001524" cy="1428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FB9B32A-69CD-C345-AF84-D2422332AF19}"/>
              </a:ext>
            </a:extLst>
          </p:cNvPr>
          <p:cNvCxnSpPr>
            <a:cxnSpLocks/>
          </p:cNvCxnSpPr>
          <p:nvPr/>
        </p:nvCxnSpPr>
        <p:spPr>
          <a:xfrm>
            <a:off x="9008190" y="4672016"/>
            <a:ext cx="2613229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AA785B-183D-804A-8290-4767AA3D8B21}"/>
              </a:ext>
            </a:extLst>
          </p:cNvPr>
          <p:cNvSpPr txBox="1"/>
          <p:nvPr/>
        </p:nvSpPr>
        <p:spPr>
          <a:xfrm>
            <a:off x="1198490" y="3552379"/>
            <a:ext cx="162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100" dirty="0">
                <a:solidFill>
                  <a:srgbClr val="EECD64"/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서재연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0D2F65-0F81-954D-B0A5-CC48C3ED7EC3}"/>
              </a:ext>
            </a:extLst>
          </p:cNvPr>
          <p:cNvSpPr txBox="1"/>
          <p:nvPr/>
        </p:nvSpPr>
        <p:spPr>
          <a:xfrm>
            <a:off x="3614491" y="3552379"/>
            <a:ext cx="162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100" dirty="0">
                <a:solidFill>
                  <a:srgbClr val="EECD64"/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이신우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8E3B0-54FE-874F-9C96-09B146BBC6D4}"/>
              </a:ext>
            </a:extLst>
          </p:cNvPr>
          <p:cNvSpPr txBox="1"/>
          <p:nvPr/>
        </p:nvSpPr>
        <p:spPr>
          <a:xfrm>
            <a:off x="6149422" y="3552379"/>
            <a:ext cx="162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100" dirty="0">
                <a:solidFill>
                  <a:srgbClr val="EECD64"/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서수범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CC46F6-17C8-0C41-BAB5-14B34A3294E4}"/>
              </a:ext>
            </a:extLst>
          </p:cNvPr>
          <p:cNvSpPr txBox="1"/>
          <p:nvPr/>
        </p:nvSpPr>
        <p:spPr>
          <a:xfrm>
            <a:off x="9459829" y="3527610"/>
            <a:ext cx="162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100" dirty="0">
                <a:solidFill>
                  <a:srgbClr val="EECD64"/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백지오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73BA23-982E-FD47-912E-2F79E89B66B0}"/>
              </a:ext>
            </a:extLst>
          </p:cNvPr>
          <p:cNvSpPr txBox="1"/>
          <p:nvPr/>
        </p:nvSpPr>
        <p:spPr>
          <a:xfrm>
            <a:off x="917858" y="4052442"/>
            <a:ext cx="2276163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스토리모드</a:t>
            </a:r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 구현</a:t>
            </a:r>
            <a:endParaRPr kumimoji="1" lang="ko-Kore-KR" altLang="en-US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1872-3ABD-1E48-9EAF-E4FCFA9180AC}"/>
              </a:ext>
            </a:extLst>
          </p:cNvPr>
          <p:cNvSpPr txBox="1"/>
          <p:nvPr/>
        </p:nvSpPr>
        <p:spPr>
          <a:xfrm>
            <a:off x="3296124" y="4060754"/>
            <a:ext cx="4349275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선택지 모드 구현</a:t>
            </a:r>
            <a:endParaRPr kumimoji="1" lang="ko-Kore-KR" altLang="en-US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4E1BC6-5C64-5C4B-9AC5-8A8548BD050E}"/>
              </a:ext>
            </a:extLst>
          </p:cNvPr>
          <p:cNvSpPr txBox="1"/>
          <p:nvPr/>
        </p:nvSpPr>
        <p:spPr>
          <a:xfrm>
            <a:off x="2055939" y="4787347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프로그래밍팀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8F81A5-E35A-5F48-91F9-BF53BF5696EC}"/>
              </a:ext>
            </a:extLst>
          </p:cNvPr>
          <p:cNvSpPr txBox="1"/>
          <p:nvPr/>
        </p:nvSpPr>
        <p:spPr>
          <a:xfrm>
            <a:off x="8201229" y="480060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일러스트팀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E03F50-D8E3-1E43-9119-BC8A3FEE52DA}"/>
              </a:ext>
            </a:extLst>
          </p:cNvPr>
          <p:cNvSpPr txBox="1"/>
          <p:nvPr/>
        </p:nvSpPr>
        <p:spPr>
          <a:xfrm>
            <a:off x="9134547" y="4064374"/>
            <a:ext cx="2276163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조장</a:t>
            </a:r>
            <a:r>
              <a:rPr kumimoji="1" lang="en-US" altLang="ko-KR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,</a:t>
            </a:r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 일러스트 총괄</a:t>
            </a:r>
            <a:endParaRPr kumimoji="1" lang="ko-Kore-KR" altLang="en-US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A4666CF-41E9-B944-ADC3-8F5B5F41A4F2}"/>
              </a:ext>
            </a:extLst>
          </p:cNvPr>
          <p:cNvGrpSpPr/>
          <p:nvPr/>
        </p:nvGrpSpPr>
        <p:grpSpPr>
          <a:xfrm>
            <a:off x="8080586" y="2607022"/>
            <a:ext cx="927604" cy="979483"/>
            <a:chOff x="8080586" y="2607022"/>
            <a:chExt cx="927604" cy="979483"/>
          </a:xfrm>
        </p:grpSpPr>
        <p:sp>
          <p:nvSpPr>
            <p:cNvPr id="33" name="원형 화살표[C] 32">
              <a:extLst>
                <a:ext uri="{FF2B5EF4-FFF2-40B4-BE49-F238E27FC236}">
                  <a16:creationId xmlns:a16="http://schemas.microsoft.com/office/drawing/2014/main" id="{48D24C6B-56F6-1C46-A5D7-613C8486A745}"/>
                </a:ext>
              </a:extLst>
            </p:cNvPr>
            <p:cNvSpPr/>
            <p:nvPr/>
          </p:nvSpPr>
          <p:spPr>
            <a:xfrm>
              <a:off x="8081090" y="2607022"/>
              <a:ext cx="927100" cy="889000"/>
            </a:xfrm>
            <a:prstGeom prst="circular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  <a:latin typeface="Yde street L" panose="02000300000000000000" pitchFamily="2" charset="-127"/>
                <a:ea typeface="Yde street L" panose="02000300000000000000" pitchFamily="2" charset="-127"/>
              </a:endParaRPr>
            </a:p>
          </p:txBody>
        </p:sp>
        <p:sp>
          <p:nvSpPr>
            <p:cNvPr id="34" name="원형 화살표[C] 33">
              <a:extLst>
                <a:ext uri="{FF2B5EF4-FFF2-40B4-BE49-F238E27FC236}">
                  <a16:creationId xmlns:a16="http://schemas.microsoft.com/office/drawing/2014/main" id="{D3C41711-7FE8-8043-9D7E-8B0B7B14D6E7}"/>
                </a:ext>
              </a:extLst>
            </p:cNvPr>
            <p:cNvSpPr/>
            <p:nvPr/>
          </p:nvSpPr>
          <p:spPr>
            <a:xfrm flipH="1" flipV="1">
              <a:off x="8080586" y="2697505"/>
              <a:ext cx="927100" cy="889000"/>
            </a:xfrm>
            <a:prstGeom prst="circular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  <a:latin typeface="Yde street L" panose="02000300000000000000" pitchFamily="2" charset="-127"/>
                <a:ea typeface="Yde street L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0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C61607-F2AB-C940-A47F-80BD07C0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07" y="1600201"/>
            <a:ext cx="2339014" cy="23390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ABDFF9-8B76-9C45-9F35-B4D1B7EFB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215" y="1614488"/>
            <a:ext cx="2339014" cy="2339014"/>
          </a:xfrm>
          <a:prstGeom prst="rect">
            <a:avLst/>
          </a:prstGeom>
        </p:spPr>
      </p:pic>
      <p:pic>
        <p:nvPicPr>
          <p:cNvPr id="14" name="그림 13" descr="벡터그래픽이(가) 표시된 사진&#10;&#10;자동 생성된 설명">
            <a:extLst>
              <a:ext uri="{FF2B5EF4-FFF2-40B4-BE49-F238E27FC236}">
                <a16:creationId xmlns:a16="http://schemas.microsoft.com/office/drawing/2014/main" id="{921E5BAD-6C2D-3341-B87E-7D3D73515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541" y="1568452"/>
            <a:ext cx="2339014" cy="23390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C90B764-4795-CB4E-A478-E3B4DD19D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124" y="1614488"/>
            <a:ext cx="2339014" cy="23390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AA785B-183D-804A-8290-4767AA3D8B21}"/>
              </a:ext>
            </a:extLst>
          </p:cNvPr>
          <p:cNvSpPr txBox="1"/>
          <p:nvPr/>
        </p:nvSpPr>
        <p:spPr>
          <a:xfrm>
            <a:off x="1198490" y="3552379"/>
            <a:ext cx="162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100" dirty="0">
                <a:solidFill>
                  <a:srgbClr val="EECD64"/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서재연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0D2F65-0F81-954D-B0A5-CC48C3ED7EC3}"/>
              </a:ext>
            </a:extLst>
          </p:cNvPr>
          <p:cNvSpPr txBox="1"/>
          <p:nvPr/>
        </p:nvSpPr>
        <p:spPr>
          <a:xfrm>
            <a:off x="3614491" y="3552379"/>
            <a:ext cx="162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100" dirty="0">
                <a:solidFill>
                  <a:srgbClr val="EECD64"/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이신우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8E3B0-54FE-874F-9C96-09B146BBC6D4}"/>
              </a:ext>
            </a:extLst>
          </p:cNvPr>
          <p:cNvSpPr txBox="1"/>
          <p:nvPr/>
        </p:nvSpPr>
        <p:spPr>
          <a:xfrm>
            <a:off x="6149422" y="3552379"/>
            <a:ext cx="162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100" dirty="0">
                <a:solidFill>
                  <a:srgbClr val="EECD64"/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서수범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CC46F6-17C8-0C41-BAB5-14B34A3294E4}"/>
              </a:ext>
            </a:extLst>
          </p:cNvPr>
          <p:cNvSpPr txBox="1"/>
          <p:nvPr/>
        </p:nvSpPr>
        <p:spPr>
          <a:xfrm>
            <a:off x="9157072" y="3495861"/>
            <a:ext cx="162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100" dirty="0">
                <a:solidFill>
                  <a:srgbClr val="EECD64"/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백지오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73BA23-982E-FD47-912E-2F79E89B66B0}"/>
              </a:ext>
            </a:extLst>
          </p:cNvPr>
          <p:cNvSpPr txBox="1"/>
          <p:nvPr/>
        </p:nvSpPr>
        <p:spPr>
          <a:xfrm>
            <a:off x="917858" y="4052442"/>
            <a:ext cx="2276163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메인</a:t>
            </a:r>
            <a:r>
              <a:rPr kumimoji="1" lang="en-US" altLang="ko-KR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,</a:t>
            </a:r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 </a:t>
            </a:r>
            <a:r>
              <a:rPr kumimoji="1" lang="ko-KR" altLang="en-US" dirty="0" err="1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스토리구현</a:t>
            </a:r>
            <a:endParaRPr kumimoji="1" lang="ko-Kore-KR" altLang="en-US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1872-3ABD-1E48-9EAF-E4FCFA9180AC}"/>
              </a:ext>
            </a:extLst>
          </p:cNvPr>
          <p:cNvSpPr txBox="1"/>
          <p:nvPr/>
        </p:nvSpPr>
        <p:spPr>
          <a:xfrm>
            <a:off x="3296124" y="4060754"/>
            <a:ext cx="2566091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결과페이지</a:t>
            </a:r>
            <a:r>
              <a:rPr kumimoji="1" lang="en-US" altLang="ko-KR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,</a:t>
            </a:r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 </a:t>
            </a:r>
            <a:r>
              <a:rPr kumimoji="1" lang="ko-KR" altLang="en-US" dirty="0" err="1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버그픽스</a:t>
            </a:r>
            <a:endParaRPr kumimoji="1" lang="ko-Kore-KR" altLang="en-US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E03F50-D8E3-1E43-9119-BC8A3FEE52DA}"/>
              </a:ext>
            </a:extLst>
          </p:cNvPr>
          <p:cNvSpPr txBox="1"/>
          <p:nvPr/>
        </p:nvSpPr>
        <p:spPr>
          <a:xfrm>
            <a:off x="8831790" y="4032625"/>
            <a:ext cx="2276163" cy="64633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Qna</a:t>
            </a:r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모드 구현</a:t>
            </a:r>
            <a:r>
              <a:rPr kumimoji="1" lang="en-US" altLang="ko-KR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,</a:t>
            </a:r>
          </a:p>
          <a:p>
            <a:pPr algn="ctr"/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일러스트 총괄</a:t>
            </a:r>
            <a:endParaRPr kumimoji="1" lang="ko-Kore-KR" altLang="en-US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A04E5-56CE-DC48-AE40-D9BAA67749D0}"/>
              </a:ext>
            </a:extLst>
          </p:cNvPr>
          <p:cNvSpPr txBox="1"/>
          <p:nvPr/>
        </p:nvSpPr>
        <p:spPr>
          <a:xfrm>
            <a:off x="5960656" y="4054548"/>
            <a:ext cx="2720305" cy="64633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dirty="0" err="1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Qna</a:t>
            </a:r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모드 구현</a:t>
            </a:r>
            <a:r>
              <a:rPr kumimoji="1" lang="en-US" altLang="ko-KR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,</a:t>
            </a:r>
            <a:r>
              <a:rPr kumimoji="1" lang="ko-KR" altLang="en-US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 자료조사</a:t>
            </a:r>
            <a:endParaRPr kumimoji="1" lang="ko-Kore-KR" altLang="en-US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7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ADDD78-E76C-E942-AF0D-1A9664696557}"/>
              </a:ext>
            </a:extLst>
          </p:cNvPr>
          <p:cNvSpPr txBox="1"/>
          <p:nvPr/>
        </p:nvSpPr>
        <p:spPr>
          <a:xfrm>
            <a:off x="2390775" y="253605"/>
            <a:ext cx="741045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latin typeface="Yde street L" panose="02000300000000000000" pitchFamily="2" charset="-127"/>
                <a:ea typeface="Yde street L" panose="02000300000000000000" pitchFamily="2" charset="-127"/>
              </a:rPr>
              <a:t>Bootstrap</a:t>
            </a:r>
          </a:p>
          <a:p>
            <a:r>
              <a:rPr lang="en-KR" sz="2400" b="1" dirty="0">
                <a:solidFill>
                  <a:schemeClr val="accent4">
                    <a:lumMod val="5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-&gt; MIT License</a:t>
            </a:r>
          </a:p>
          <a:p>
            <a:r>
              <a:rPr lang="en-KR" dirty="0">
                <a:latin typeface="Yde street L" panose="02000300000000000000" pitchFamily="2" charset="-127"/>
                <a:ea typeface="Yde street L" panose="02000300000000000000" pitchFamily="2" charset="-127"/>
              </a:rPr>
              <a:t>&lt;라이선스 의무사항&gt;</a:t>
            </a:r>
          </a:p>
          <a:p>
            <a:r>
              <a:rPr lang="en-KR" dirty="0">
                <a:latin typeface="Yde street L" panose="02000300000000000000" pitchFamily="2" charset="-127"/>
                <a:ea typeface="Yde street L" panose="02000300000000000000" pitchFamily="2" charset="-127"/>
              </a:rPr>
              <a:t>1) 라이선스 정보의 제공</a:t>
            </a:r>
          </a:p>
          <a:p>
            <a:r>
              <a:rPr lang="en-KR" dirty="0">
                <a:latin typeface="Yde street L" panose="02000300000000000000" pitchFamily="2" charset="-127"/>
                <a:ea typeface="Yde street L" panose="02000300000000000000" pitchFamily="2" charset="-127"/>
              </a:rPr>
              <a:t>2) 저작권, 개발자 및 기여자 정보의 표시</a:t>
            </a:r>
          </a:p>
          <a:p>
            <a:r>
              <a:rPr lang="en-KR" dirty="0">
                <a:latin typeface="Yde street L" panose="02000300000000000000" pitchFamily="2" charset="-127"/>
                <a:ea typeface="Yde street L" panose="02000300000000000000" pitchFamily="2" charset="-127"/>
              </a:rPr>
              <a:t>3) 코드를 수정한 경우 수정한 정보의 표시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5358C-A470-7943-B376-DF875C43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01" y="2460501"/>
            <a:ext cx="8257490" cy="39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41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C7D02E-A62F-DB44-9319-EEC646BC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66841"/>
              </p:ext>
            </p:extLst>
          </p:nvPr>
        </p:nvGraphicFramePr>
        <p:xfrm>
          <a:off x="1130300" y="1597660"/>
          <a:ext cx="9931400" cy="3662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327973377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984117364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62565224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91916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차수 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내용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구현여부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비고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00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차</a:t>
                      </a:r>
                      <a:endParaRPr lang="en-US" altLang="ko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로고디자인</a:t>
                      </a:r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 이미지 소스</a:t>
                      </a:r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 외부강의 실습 후 스토리모드까지 구현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36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차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스토리모드 구현 및 이미지 소스 수정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-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최종결과물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 수정</a:t>
                      </a:r>
                      <a:endParaRPr lang="en-US" altLang="ko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(</a:t>
                      </a:r>
                      <a:r>
                        <a:rPr lang="ko-KR" altLang="en-US" dirty="0" err="1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옷입히기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 컨셉</a:t>
                      </a:r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-&gt;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심리테스트</a:t>
                      </a:r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*</a:t>
                      </a:r>
                      <a:r>
                        <a:rPr lang="ko-KR" altLang="en-US" dirty="0" err="1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부캐제작이란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 주제에 더욱 어울리기 때문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94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차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결과페이지</a:t>
                      </a:r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 구현</a:t>
                      </a:r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시연 결과 정상 작동</a:t>
                      </a:r>
                      <a:endParaRPr lang="en-US" altLang="ko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Yde street L" panose="02000300000000000000" pitchFamily="2" charset="-127"/>
                          <a:ea typeface="Yde street L" panose="02000300000000000000" pitchFamily="2" charset="-127"/>
                        </a:rPr>
                        <a:t>0</a:t>
                      </a:r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dirty="0">
                        <a:latin typeface="Yde street L" panose="02000300000000000000" pitchFamily="2" charset="-127"/>
                        <a:ea typeface="Yde street L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32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6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C63546-2047-644C-A15F-3E8DA8FCC0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D102A6-EEDA-494E-9C35-1139F2873598}"/>
              </a:ext>
            </a:extLst>
          </p:cNvPr>
          <p:cNvSpPr/>
          <p:nvPr/>
        </p:nvSpPr>
        <p:spPr>
          <a:xfrm>
            <a:off x="4414908" y="269361"/>
            <a:ext cx="3289738" cy="3289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4D5961F-A04A-DC44-92CD-DF1814993B48}"/>
              </a:ext>
            </a:extLst>
          </p:cNvPr>
          <p:cNvSpPr/>
          <p:nvPr/>
        </p:nvSpPr>
        <p:spPr>
          <a:xfrm>
            <a:off x="4405683" y="3146500"/>
            <a:ext cx="3289738" cy="3289738"/>
          </a:xfrm>
          <a:prstGeom prst="ellipse">
            <a:avLst/>
          </a:prstGeom>
          <a:solidFill>
            <a:schemeClr val="accent4">
              <a:lumMod val="20000"/>
              <a:lumOff val="80000"/>
              <a:alpha val="68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6B5BA24-9D13-314C-B3BC-A4032241F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4" r="12464"/>
          <a:stretch/>
        </p:blipFill>
        <p:spPr>
          <a:xfrm>
            <a:off x="4641662" y="3213469"/>
            <a:ext cx="2836229" cy="2836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A365C-C11D-C748-BD45-D2A3E960E11C}"/>
              </a:ext>
            </a:extLst>
          </p:cNvPr>
          <p:cNvSpPr txBox="1"/>
          <p:nvPr/>
        </p:nvSpPr>
        <p:spPr>
          <a:xfrm>
            <a:off x="3531973" y="1498731"/>
            <a:ext cx="5128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</a:rPr>
              <a:t>Thank You</a:t>
            </a:r>
          </a:p>
          <a:p>
            <a:pPr algn="ctr"/>
            <a:r>
              <a:rPr kumimoji="1" lang="en-US" altLang="ko-Kore-KR" sz="2400" dirty="0">
                <a:solidFill>
                  <a:schemeClr val="accent4">
                    <a:lumMod val="75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sym typeface="Wingdings" pitchFamily="2" charset="2"/>
              </a:rPr>
              <a:t></a:t>
            </a:r>
            <a:endParaRPr kumimoji="1" lang="ko-Kore-KR" altLang="en-US" sz="2400" dirty="0">
              <a:solidFill>
                <a:schemeClr val="accent4">
                  <a:lumMod val="75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33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26E83D-7CB1-D543-AE2D-6EF0DEA2A9DF}"/>
              </a:ext>
            </a:extLst>
          </p:cNvPr>
          <p:cNvSpPr/>
          <p:nvPr/>
        </p:nvSpPr>
        <p:spPr>
          <a:xfrm>
            <a:off x="2481263" y="4514846"/>
            <a:ext cx="7243472" cy="371475"/>
          </a:xfrm>
          <a:custGeom>
            <a:avLst/>
            <a:gdLst>
              <a:gd name="connsiteX0" fmla="*/ 0 w 7243472"/>
              <a:gd name="connsiteY0" fmla="*/ 0 h 371475"/>
              <a:gd name="connsiteX1" fmla="*/ 441193 w 7243472"/>
              <a:gd name="connsiteY1" fmla="*/ 0 h 371475"/>
              <a:gd name="connsiteX2" fmla="*/ 1099691 w 7243472"/>
              <a:gd name="connsiteY2" fmla="*/ 0 h 371475"/>
              <a:gd name="connsiteX3" fmla="*/ 1758188 w 7243472"/>
              <a:gd name="connsiteY3" fmla="*/ 0 h 371475"/>
              <a:gd name="connsiteX4" fmla="*/ 2561555 w 7243472"/>
              <a:gd name="connsiteY4" fmla="*/ 0 h 371475"/>
              <a:gd name="connsiteX5" fmla="*/ 3292487 w 7243472"/>
              <a:gd name="connsiteY5" fmla="*/ 0 h 371475"/>
              <a:gd name="connsiteX6" fmla="*/ 3878550 w 7243472"/>
              <a:gd name="connsiteY6" fmla="*/ 0 h 371475"/>
              <a:gd name="connsiteX7" fmla="*/ 4319743 w 7243472"/>
              <a:gd name="connsiteY7" fmla="*/ 0 h 371475"/>
              <a:gd name="connsiteX8" fmla="*/ 4978241 w 7243472"/>
              <a:gd name="connsiteY8" fmla="*/ 0 h 371475"/>
              <a:gd name="connsiteX9" fmla="*/ 5419434 w 7243472"/>
              <a:gd name="connsiteY9" fmla="*/ 0 h 371475"/>
              <a:gd name="connsiteX10" fmla="*/ 6150366 w 7243472"/>
              <a:gd name="connsiteY10" fmla="*/ 0 h 371475"/>
              <a:gd name="connsiteX11" fmla="*/ 7243472 w 7243472"/>
              <a:gd name="connsiteY11" fmla="*/ 0 h 371475"/>
              <a:gd name="connsiteX12" fmla="*/ 7243472 w 7243472"/>
              <a:gd name="connsiteY12" fmla="*/ 371475 h 371475"/>
              <a:gd name="connsiteX13" fmla="*/ 6657409 w 7243472"/>
              <a:gd name="connsiteY13" fmla="*/ 371475 h 371475"/>
              <a:gd name="connsiteX14" fmla="*/ 6143781 w 7243472"/>
              <a:gd name="connsiteY14" fmla="*/ 371475 h 371475"/>
              <a:gd name="connsiteX15" fmla="*/ 5485284 w 7243472"/>
              <a:gd name="connsiteY15" fmla="*/ 371475 h 371475"/>
              <a:gd name="connsiteX16" fmla="*/ 4899221 w 7243472"/>
              <a:gd name="connsiteY16" fmla="*/ 371475 h 371475"/>
              <a:gd name="connsiteX17" fmla="*/ 4385593 w 7243472"/>
              <a:gd name="connsiteY17" fmla="*/ 371475 h 371475"/>
              <a:gd name="connsiteX18" fmla="*/ 3727096 w 7243472"/>
              <a:gd name="connsiteY18" fmla="*/ 371475 h 371475"/>
              <a:gd name="connsiteX19" fmla="*/ 2923729 w 7243472"/>
              <a:gd name="connsiteY19" fmla="*/ 371475 h 371475"/>
              <a:gd name="connsiteX20" fmla="*/ 2410101 w 7243472"/>
              <a:gd name="connsiteY20" fmla="*/ 371475 h 371475"/>
              <a:gd name="connsiteX21" fmla="*/ 1751603 w 7243472"/>
              <a:gd name="connsiteY21" fmla="*/ 371475 h 371475"/>
              <a:gd name="connsiteX22" fmla="*/ 1165540 w 7243472"/>
              <a:gd name="connsiteY22" fmla="*/ 371475 h 371475"/>
              <a:gd name="connsiteX23" fmla="*/ 724347 w 7243472"/>
              <a:gd name="connsiteY23" fmla="*/ 371475 h 371475"/>
              <a:gd name="connsiteX24" fmla="*/ 0 w 7243472"/>
              <a:gd name="connsiteY24" fmla="*/ 371475 h 371475"/>
              <a:gd name="connsiteX25" fmla="*/ 0 w 7243472"/>
              <a:gd name="connsiteY25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43472" h="371475" fill="none" extrusionOk="0">
                <a:moveTo>
                  <a:pt x="0" y="0"/>
                </a:moveTo>
                <a:cubicBezTo>
                  <a:pt x="213250" y="6734"/>
                  <a:pt x="288547" y="-19989"/>
                  <a:pt x="441193" y="0"/>
                </a:cubicBezTo>
                <a:cubicBezTo>
                  <a:pt x="593839" y="19989"/>
                  <a:pt x="852963" y="845"/>
                  <a:pt x="1099691" y="0"/>
                </a:cubicBezTo>
                <a:cubicBezTo>
                  <a:pt x="1346419" y="-845"/>
                  <a:pt x="1437186" y="5818"/>
                  <a:pt x="1758188" y="0"/>
                </a:cubicBezTo>
                <a:cubicBezTo>
                  <a:pt x="2079190" y="-5818"/>
                  <a:pt x="2217509" y="-21204"/>
                  <a:pt x="2561555" y="0"/>
                </a:cubicBezTo>
                <a:cubicBezTo>
                  <a:pt x="2905601" y="21204"/>
                  <a:pt x="3098918" y="-25920"/>
                  <a:pt x="3292487" y="0"/>
                </a:cubicBezTo>
                <a:cubicBezTo>
                  <a:pt x="3486056" y="25920"/>
                  <a:pt x="3664817" y="-24238"/>
                  <a:pt x="3878550" y="0"/>
                </a:cubicBezTo>
                <a:cubicBezTo>
                  <a:pt x="4092283" y="24238"/>
                  <a:pt x="4203216" y="16031"/>
                  <a:pt x="4319743" y="0"/>
                </a:cubicBezTo>
                <a:cubicBezTo>
                  <a:pt x="4436270" y="-16031"/>
                  <a:pt x="4772360" y="14962"/>
                  <a:pt x="4978241" y="0"/>
                </a:cubicBezTo>
                <a:cubicBezTo>
                  <a:pt x="5184122" y="-14962"/>
                  <a:pt x="5257895" y="-14901"/>
                  <a:pt x="5419434" y="0"/>
                </a:cubicBezTo>
                <a:cubicBezTo>
                  <a:pt x="5580973" y="14901"/>
                  <a:pt x="5838535" y="20213"/>
                  <a:pt x="6150366" y="0"/>
                </a:cubicBezTo>
                <a:cubicBezTo>
                  <a:pt x="6462197" y="-20213"/>
                  <a:pt x="6957318" y="22414"/>
                  <a:pt x="7243472" y="0"/>
                </a:cubicBezTo>
                <a:cubicBezTo>
                  <a:pt x="7248087" y="148802"/>
                  <a:pt x="7227892" y="281398"/>
                  <a:pt x="7243472" y="371475"/>
                </a:cubicBezTo>
                <a:cubicBezTo>
                  <a:pt x="7117734" y="349876"/>
                  <a:pt x="6926180" y="393491"/>
                  <a:pt x="6657409" y="371475"/>
                </a:cubicBezTo>
                <a:cubicBezTo>
                  <a:pt x="6388638" y="349459"/>
                  <a:pt x="6293520" y="370860"/>
                  <a:pt x="6143781" y="371475"/>
                </a:cubicBezTo>
                <a:cubicBezTo>
                  <a:pt x="5994042" y="372090"/>
                  <a:pt x="5693541" y="340404"/>
                  <a:pt x="5485284" y="371475"/>
                </a:cubicBezTo>
                <a:cubicBezTo>
                  <a:pt x="5277027" y="402546"/>
                  <a:pt x="5102366" y="365252"/>
                  <a:pt x="4899221" y="371475"/>
                </a:cubicBezTo>
                <a:cubicBezTo>
                  <a:pt x="4696076" y="377698"/>
                  <a:pt x="4519440" y="372382"/>
                  <a:pt x="4385593" y="371475"/>
                </a:cubicBezTo>
                <a:cubicBezTo>
                  <a:pt x="4251746" y="370568"/>
                  <a:pt x="3897041" y="384425"/>
                  <a:pt x="3727096" y="371475"/>
                </a:cubicBezTo>
                <a:cubicBezTo>
                  <a:pt x="3557151" y="358525"/>
                  <a:pt x="3121614" y="401356"/>
                  <a:pt x="2923729" y="371475"/>
                </a:cubicBezTo>
                <a:cubicBezTo>
                  <a:pt x="2725844" y="341594"/>
                  <a:pt x="2657693" y="357587"/>
                  <a:pt x="2410101" y="371475"/>
                </a:cubicBezTo>
                <a:cubicBezTo>
                  <a:pt x="2162509" y="385363"/>
                  <a:pt x="1917872" y="399513"/>
                  <a:pt x="1751603" y="371475"/>
                </a:cubicBezTo>
                <a:cubicBezTo>
                  <a:pt x="1585334" y="343437"/>
                  <a:pt x="1414188" y="363572"/>
                  <a:pt x="1165540" y="371475"/>
                </a:cubicBezTo>
                <a:cubicBezTo>
                  <a:pt x="916892" y="379378"/>
                  <a:pt x="915414" y="357111"/>
                  <a:pt x="724347" y="371475"/>
                </a:cubicBezTo>
                <a:cubicBezTo>
                  <a:pt x="533280" y="385839"/>
                  <a:pt x="208543" y="402254"/>
                  <a:pt x="0" y="371475"/>
                </a:cubicBezTo>
                <a:cubicBezTo>
                  <a:pt x="-3307" y="204321"/>
                  <a:pt x="-7246" y="153430"/>
                  <a:pt x="0" y="0"/>
                </a:cubicBezTo>
                <a:close/>
              </a:path>
              <a:path w="7243472" h="371475" stroke="0" extrusionOk="0">
                <a:moveTo>
                  <a:pt x="0" y="0"/>
                </a:moveTo>
                <a:cubicBezTo>
                  <a:pt x="170315" y="12672"/>
                  <a:pt x="285137" y="19359"/>
                  <a:pt x="441193" y="0"/>
                </a:cubicBezTo>
                <a:cubicBezTo>
                  <a:pt x="597249" y="-19359"/>
                  <a:pt x="849542" y="7949"/>
                  <a:pt x="954821" y="0"/>
                </a:cubicBezTo>
                <a:cubicBezTo>
                  <a:pt x="1060100" y="-7949"/>
                  <a:pt x="1429990" y="-38682"/>
                  <a:pt x="1758188" y="0"/>
                </a:cubicBezTo>
                <a:cubicBezTo>
                  <a:pt x="2086386" y="38682"/>
                  <a:pt x="2124063" y="17720"/>
                  <a:pt x="2416686" y="0"/>
                </a:cubicBezTo>
                <a:cubicBezTo>
                  <a:pt x="2709309" y="-17720"/>
                  <a:pt x="2922273" y="-1854"/>
                  <a:pt x="3075183" y="0"/>
                </a:cubicBezTo>
                <a:cubicBezTo>
                  <a:pt x="3228093" y="1854"/>
                  <a:pt x="3417866" y="12248"/>
                  <a:pt x="3588811" y="0"/>
                </a:cubicBezTo>
                <a:cubicBezTo>
                  <a:pt x="3759756" y="-12248"/>
                  <a:pt x="3862375" y="-15666"/>
                  <a:pt x="4030004" y="0"/>
                </a:cubicBezTo>
                <a:cubicBezTo>
                  <a:pt x="4197633" y="15666"/>
                  <a:pt x="4420898" y="8771"/>
                  <a:pt x="4543632" y="0"/>
                </a:cubicBezTo>
                <a:cubicBezTo>
                  <a:pt x="4666366" y="-8771"/>
                  <a:pt x="4938731" y="-22385"/>
                  <a:pt x="5057260" y="0"/>
                </a:cubicBezTo>
                <a:cubicBezTo>
                  <a:pt x="5175789" y="22385"/>
                  <a:pt x="5520145" y="-26844"/>
                  <a:pt x="5643323" y="0"/>
                </a:cubicBezTo>
                <a:cubicBezTo>
                  <a:pt x="5766501" y="26844"/>
                  <a:pt x="6157599" y="-13386"/>
                  <a:pt x="6301821" y="0"/>
                </a:cubicBezTo>
                <a:cubicBezTo>
                  <a:pt x="6446043" y="13386"/>
                  <a:pt x="6842510" y="12722"/>
                  <a:pt x="7243472" y="0"/>
                </a:cubicBezTo>
                <a:cubicBezTo>
                  <a:pt x="7240798" y="112376"/>
                  <a:pt x="7243549" y="220820"/>
                  <a:pt x="7243472" y="371475"/>
                </a:cubicBezTo>
                <a:cubicBezTo>
                  <a:pt x="6974086" y="372565"/>
                  <a:pt x="6809810" y="408488"/>
                  <a:pt x="6440105" y="371475"/>
                </a:cubicBezTo>
                <a:cubicBezTo>
                  <a:pt x="6070400" y="334462"/>
                  <a:pt x="6065662" y="382413"/>
                  <a:pt x="5854042" y="371475"/>
                </a:cubicBezTo>
                <a:cubicBezTo>
                  <a:pt x="5642422" y="360537"/>
                  <a:pt x="5405728" y="394308"/>
                  <a:pt x="5123110" y="371475"/>
                </a:cubicBezTo>
                <a:cubicBezTo>
                  <a:pt x="4840492" y="348642"/>
                  <a:pt x="4752179" y="392390"/>
                  <a:pt x="4464613" y="371475"/>
                </a:cubicBezTo>
                <a:cubicBezTo>
                  <a:pt x="4177047" y="350560"/>
                  <a:pt x="4004945" y="378286"/>
                  <a:pt x="3878550" y="371475"/>
                </a:cubicBezTo>
                <a:cubicBezTo>
                  <a:pt x="3752155" y="364664"/>
                  <a:pt x="3564355" y="374236"/>
                  <a:pt x="3292487" y="371475"/>
                </a:cubicBezTo>
                <a:cubicBezTo>
                  <a:pt x="3020619" y="368714"/>
                  <a:pt x="2991514" y="366074"/>
                  <a:pt x="2706425" y="371475"/>
                </a:cubicBezTo>
                <a:cubicBezTo>
                  <a:pt x="2421336" y="376876"/>
                  <a:pt x="2252177" y="347814"/>
                  <a:pt x="1975492" y="371475"/>
                </a:cubicBezTo>
                <a:cubicBezTo>
                  <a:pt x="1698807" y="395136"/>
                  <a:pt x="1539518" y="385435"/>
                  <a:pt x="1244560" y="371475"/>
                </a:cubicBezTo>
                <a:cubicBezTo>
                  <a:pt x="949602" y="357515"/>
                  <a:pt x="903423" y="394477"/>
                  <a:pt x="658497" y="371475"/>
                </a:cubicBezTo>
                <a:cubicBezTo>
                  <a:pt x="413571" y="348473"/>
                  <a:pt x="248453" y="398072"/>
                  <a:pt x="0" y="371475"/>
                </a:cubicBezTo>
                <a:cubicBezTo>
                  <a:pt x="-7595" y="238961"/>
                  <a:pt x="8731" y="164388"/>
                  <a:pt x="0" y="0"/>
                </a:cubicBezTo>
                <a:close/>
              </a:path>
            </a:pathLst>
          </a:custGeom>
          <a:solidFill>
            <a:schemeClr val="accent4">
              <a:alpha val="29166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404D-4AB4-CE4A-850C-7329D122497C}"/>
              </a:ext>
            </a:extLst>
          </p:cNvPr>
          <p:cNvSpPr/>
          <p:nvPr/>
        </p:nvSpPr>
        <p:spPr>
          <a:xfrm>
            <a:off x="3986213" y="2486025"/>
            <a:ext cx="4214812" cy="371475"/>
          </a:xfrm>
          <a:custGeom>
            <a:avLst/>
            <a:gdLst>
              <a:gd name="connsiteX0" fmla="*/ 0 w 4214812"/>
              <a:gd name="connsiteY0" fmla="*/ 0 h 371475"/>
              <a:gd name="connsiteX1" fmla="*/ 644264 w 4214812"/>
              <a:gd name="connsiteY1" fmla="*/ 0 h 371475"/>
              <a:gd name="connsiteX2" fmla="*/ 1204232 w 4214812"/>
              <a:gd name="connsiteY2" fmla="*/ 0 h 371475"/>
              <a:gd name="connsiteX3" fmla="*/ 1890644 w 4214812"/>
              <a:gd name="connsiteY3" fmla="*/ 0 h 371475"/>
              <a:gd name="connsiteX4" fmla="*/ 2534908 w 4214812"/>
              <a:gd name="connsiteY4" fmla="*/ 0 h 371475"/>
              <a:gd name="connsiteX5" fmla="*/ 3179172 w 4214812"/>
              <a:gd name="connsiteY5" fmla="*/ 0 h 371475"/>
              <a:gd name="connsiteX6" fmla="*/ 4214812 w 4214812"/>
              <a:gd name="connsiteY6" fmla="*/ 0 h 371475"/>
              <a:gd name="connsiteX7" fmla="*/ 4214812 w 4214812"/>
              <a:gd name="connsiteY7" fmla="*/ 371475 h 371475"/>
              <a:gd name="connsiteX8" fmla="*/ 3696992 w 4214812"/>
              <a:gd name="connsiteY8" fmla="*/ 371475 h 371475"/>
              <a:gd name="connsiteX9" fmla="*/ 3179172 w 4214812"/>
              <a:gd name="connsiteY9" fmla="*/ 371475 h 371475"/>
              <a:gd name="connsiteX10" fmla="*/ 2661353 w 4214812"/>
              <a:gd name="connsiteY10" fmla="*/ 371475 h 371475"/>
              <a:gd name="connsiteX11" fmla="*/ 2101385 w 4214812"/>
              <a:gd name="connsiteY11" fmla="*/ 371475 h 371475"/>
              <a:gd name="connsiteX12" fmla="*/ 1499269 w 4214812"/>
              <a:gd name="connsiteY12" fmla="*/ 371475 h 371475"/>
              <a:gd name="connsiteX13" fmla="*/ 981449 w 4214812"/>
              <a:gd name="connsiteY13" fmla="*/ 371475 h 371475"/>
              <a:gd name="connsiteX14" fmla="*/ 0 w 4214812"/>
              <a:gd name="connsiteY14" fmla="*/ 371475 h 371475"/>
              <a:gd name="connsiteX15" fmla="*/ 0 w 4214812"/>
              <a:gd name="connsiteY15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14812" h="371475" fill="none" extrusionOk="0">
                <a:moveTo>
                  <a:pt x="0" y="0"/>
                </a:moveTo>
                <a:cubicBezTo>
                  <a:pt x="205954" y="-4115"/>
                  <a:pt x="331172" y="-29167"/>
                  <a:pt x="644264" y="0"/>
                </a:cubicBezTo>
                <a:cubicBezTo>
                  <a:pt x="957356" y="29167"/>
                  <a:pt x="981722" y="-6285"/>
                  <a:pt x="1204232" y="0"/>
                </a:cubicBezTo>
                <a:cubicBezTo>
                  <a:pt x="1426742" y="6285"/>
                  <a:pt x="1551992" y="-33741"/>
                  <a:pt x="1890644" y="0"/>
                </a:cubicBezTo>
                <a:cubicBezTo>
                  <a:pt x="2229296" y="33741"/>
                  <a:pt x="2395531" y="12698"/>
                  <a:pt x="2534908" y="0"/>
                </a:cubicBezTo>
                <a:cubicBezTo>
                  <a:pt x="2674285" y="-12698"/>
                  <a:pt x="2991130" y="8995"/>
                  <a:pt x="3179172" y="0"/>
                </a:cubicBezTo>
                <a:cubicBezTo>
                  <a:pt x="3367214" y="-8995"/>
                  <a:pt x="3717704" y="14078"/>
                  <a:pt x="4214812" y="0"/>
                </a:cubicBezTo>
                <a:cubicBezTo>
                  <a:pt x="4222813" y="155981"/>
                  <a:pt x="4222407" y="243957"/>
                  <a:pt x="4214812" y="371475"/>
                </a:cubicBezTo>
                <a:cubicBezTo>
                  <a:pt x="3984104" y="346288"/>
                  <a:pt x="3918409" y="380733"/>
                  <a:pt x="3696992" y="371475"/>
                </a:cubicBezTo>
                <a:cubicBezTo>
                  <a:pt x="3475575" y="362217"/>
                  <a:pt x="3395047" y="346377"/>
                  <a:pt x="3179172" y="371475"/>
                </a:cubicBezTo>
                <a:cubicBezTo>
                  <a:pt x="2963297" y="396573"/>
                  <a:pt x="2878308" y="389912"/>
                  <a:pt x="2661353" y="371475"/>
                </a:cubicBezTo>
                <a:cubicBezTo>
                  <a:pt x="2444398" y="353038"/>
                  <a:pt x="2239088" y="376973"/>
                  <a:pt x="2101385" y="371475"/>
                </a:cubicBezTo>
                <a:cubicBezTo>
                  <a:pt x="1963682" y="365977"/>
                  <a:pt x="1784598" y="352391"/>
                  <a:pt x="1499269" y="371475"/>
                </a:cubicBezTo>
                <a:cubicBezTo>
                  <a:pt x="1213940" y="390559"/>
                  <a:pt x="1143307" y="360414"/>
                  <a:pt x="981449" y="371475"/>
                </a:cubicBezTo>
                <a:cubicBezTo>
                  <a:pt x="819591" y="382536"/>
                  <a:pt x="291967" y="403220"/>
                  <a:pt x="0" y="371475"/>
                </a:cubicBezTo>
                <a:cubicBezTo>
                  <a:pt x="-8567" y="227166"/>
                  <a:pt x="-6988" y="178250"/>
                  <a:pt x="0" y="0"/>
                </a:cubicBezTo>
                <a:close/>
              </a:path>
              <a:path w="4214812" h="371475" stroke="0" extrusionOk="0">
                <a:moveTo>
                  <a:pt x="0" y="0"/>
                </a:moveTo>
                <a:cubicBezTo>
                  <a:pt x="205422" y="2610"/>
                  <a:pt x="287320" y="-7344"/>
                  <a:pt x="475672" y="0"/>
                </a:cubicBezTo>
                <a:cubicBezTo>
                  <a:pt x="664024" y="7344"/>
                  <a:pt x="829411" y="-2413"/>
                  <a:pt x="993491" y="0"/>
                </a:cubicBezTo>
                <a:cubicBezTo>
                  <a:pt x="1157571" y="2413"/>
                  <a:pt x="1538691" y="-29795"/>
                  <a:pt x="1679904" y="0"/>
                </a:cubicBezTo>
                <a:cubicBezTo>
                  <a:pt x="1821117" y="29795"/>
                  <a:pt x="2038374" y="13187"/>
                  <a:pt x="2282020" y="0"/>
                </a:cubicBezTo>
                <a:cubicBezTo>
                  <a:pt x="2525666" y="-13187"/>
                  <a:pt x="2666999" y="-4675"/>
                  <a:pt x="2884136" y="0"/>
                </a:cubicBezTo>
                <a:cubicBezTo>
                  <a:pt x="3101273" y="4675"/>
                  <a:pt x="3268204" y="-2756"/>
                  <a:pt x="3401955" y="0"/>
                </a:cubicBezTo>
                <a:cubicBezTo>
                  <a:pt x="3535706" y="2756"/>
                  <a:pt x="3883202" y="10303"/>
                  <a:pt x="4214812" y="0"/>
                </a:cubicBezTo>
                <a:cubicBezTo>
                  <a:pt x="4221902" y="120922"/>
                  <a:pt x="4204880" y="282097"/>
                  <a:pt x="4214812" y="371475"/>
                </a:cubicBezTo>
                <a:cubicBezTo>
                  <a:pt x="3968328" y="395576"/>
                  <a:pt x="3793926" y="378109"/>
                  <a:pt x="3570548" y="371475"/>
                </a:cubicBezTo>
                <a:cubicBezTo>
                  <a:pt x="3347170" y="364841"/>
                  <a:pt x="3264114" y="353744"/>
                  <a:pt x="2968432" y="371475"/>
                </a:cubicBezTo>
                <a:cubicBezTo>
                  <a:pt x="2672750" y="389206"/>
                  <a:pt x="2554439" y="382699"/>
                  <a:pt x="2366316" y="371475"/>
                </a:cubicBezTo>
                <a:cubicBezTo>
                  <a:pt x="2178193" y="360251"/>
                  <a:pt x="1993588" y="364485"/>
                  <a:pt x="1848496" y="371475"/>
                </a:cubicBezTo>
                <a:cubicBezTo>
                  <a:pt x="1703404" y="378465"/>
                  <a:pt x="1471711" y="358245"/>
                  <a:pt x="1162084" y="371475"/>
                </a:cubicBezTo>
                <a:cubicBezTo>
                  <a:pt x="852457" y="384705"/>
                  <a:pt x="858879" y="396862"/>
                  <a:pt x="602116" y="371475"/>
                </a:cubicBezTo>
                <a:cubicBezTo>
                  <a:pt x="345353" y="346088"/>
                  <a:pt x="245593" y="378747"/>
                  <a:pt x="0" y="371475"/>
                </a:cubicBezTo>
                <a:cubicBezTo>
                  <a:pt x="-14090" y="223800"/>
                  <a:pt x="3478" y="80435"/>
                  <a:pt x="0" y="0"/>
                </a:cubicBezTo>
                <a:close/>
              </a:path>
            </a:pathLst>
          </a:custGeom>
          <a:solidFill>
            <a:schemeClr val="accent4">
              <a:alpha val="29166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7F7D7-0330-6845-A871-60AB9FD470AB}"/>
              </a:ext>
            </a:extLst>
          </p:cNvPr>
          <p:cNvSpPr txBox="1"/>
          <p:nvPr/>
        </p:nvSpPr>
        <p:spPr>
          <a:xfrm>
            <a:off x="1696640" y="1970715"/>
            <a:ext cx="8798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spc="-150" dirty="0">
                <a:ln w="28575">
                  <a:solidFill>
                    <a:schemeClr val="accent4">
                      <a:lumMod val="75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퍼스널 컬러</a:t>
            </a:r>
            <a:endParaRPr kumimoji="1" lang="en-US" altLang="ko-KR" sz="6000" spc="-150" dirty="0">
              <a:ln w="28575">
                <a:solidFill>
                  <a:schemeClr val="accent4">
                    <a:lumMod val="75000"/>
                  </a:schemeClr>
                </a:solidFill>
              </a:ln>
              <a:noFill/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pPr algn="ctr"/>
            <a:r>
              <a:rPr kumimoji="1" lang="en-US" altLang="ko-KR" sz="7200" spc="-150" dirty="0">
                <a:solidFill>
                  <a:schemeClr val="accent4">
                    <a:lumMod val="60000"/>
                    <a:lumOff val="4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+</a:t>
            </a:r>
          </a:p>
          <a:p>
            <a:pPr algn="ctr"/>
            <a:r>
              <a:rPr kumimoji="1" lang="ko-KR" altLang="en-US" sz="6000" spc="-150" dirty="0" err="1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부캐</a:t>
            </a:r>
            <a:r>
              <a:rPr kumimoji="1" lang="en-US" altLang="ko-KR" sz="60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(</a:t>
            </a:r>
            <a:r>
              <a:rPr kumimoji="1" lang="ko-KR" altLang="en-US" sz="6000" spc="-150" dirty="0" err="1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부캐릭터</a:t>
            </a:r>
            <a:r>
              <a:rPr kumimoji="1" lang="en-US" altLang="ko-KR" sz="60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)</a:t>
            </a:r>
            <a:r>
              <a:rPr kumimoji="1" lang="ko-KR" altLang="en-US" sz="60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 만들기</a:t>
            </a:r>
            <a:endParaRPr kumimoji="1" lang="ko-Kore-KR" altLang="en-US" sz="6000" spc="-150" dirty="0">
              <a:ln w="28575">
                <a:solidFill>
                  <a:schemeClr val="accent4">
                    <a:lumMod val="50000"/>
                  </a:schemeClr>
                </a:solidFill>
              </a:ln>
              <a:noFill/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7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pic>
        <p:nvPicPr>
          <p:cNvPr id="10" name="그림 9" descr="화이트보드이(가) 표시된 사진&#10;&#10;자동 생성된 설명">
            <a:extLst>
              <a:ext uri="{FF2B5EF4-FFF2-40B4-BE49-F238E27FC236}">
                <a16:creationId xmlns:a16="http://schemas.microsoft.com/office/drawing/2014/main" id="{D96B0762-B3CB-3749-A1F7-6CBAD338F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" r="3742"/>
          <a:stretch/>
        </p:blipFill>
        <p:spPr>
          <a:xfrm rot="60000">
            <a:off x="2124978" y="584201"/>
            <a:ext cx="8079605" cy="59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보드이(가) 표시된 사진&#10;&#10;자동 생성된 설명">
            <a:extLst>
              <a:ext uri="{FF2B5EF4-FFF2-40B4-BE49-F238E27FC236}">
                <a16:creationId xmlns:a16="http://schemas.microsoft.com/office/drawing/2014/main" id="{D96B0762-B3CB-3749-A1F7-6CBAD338F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" r="3742"/>
          <a:stretch/>
        </p:blipFill>
        <p:spPr>
          <a:xfrm rot="60000">
            <a:off x="2124978" y="584201"/>
            <a:ext cx="8079605" cy="59943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346BAE-8296-D54A-B76D-23AE57CA82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340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F678E5-B0C7-7C4D-AA34-18ABF0EE0B28}"/>
              </a:ext>
            </a:extLst>
          </p:cNvPr>
          <p:cNvSpPr/>
          <p:nvPr/>
        </p:nvSpPr>
        <p:spPr>
          <a:xfrm>
            <a:off x="863600" y="2971800"/>
            <a:ext cx="3175000" cy="254000"/>
          </a:xfrm>
          <a:prstGeom prst="rect">
            <a:avLst/>
          </a:prstGeom>
          <a:solidFill>
            <a:srgbClr val="EECD64">
              <a:alpha val="6563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6E2A70-8F92-9C46-887E-62F0D3FFABF3}"/>
              </a:ext>
            </a:extLst>
          </p:cNvPr>
          <p:cNvSpPr/>
          <p:nvPr/>
        </p:nvSpPr>
        <p:spPr>
          <a:xfrm>
            <a:off x="863600" y="3975100"/>
            <a:ext cx="4914900" cy="254000"/>
          </a:xfrm>
          <a:prstGeom prst="rect">
            <a:avLst/>
          </a:prstGeom>
          <a:solidFill>
            <a:srgbClr val="EECD64">
              <a:alpha val="6563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4DC4C0-E073-1446-A9E5-B9CD8350C3C8}"/>
              </a:ext>
            </a:extLst>
          </p:cNvPr>
          <p:cNvSpPr/>
          <p:nvPr/>
        </p:nvSpPr>
        <p:spPr>
          <a:xfrm>
            <a:off x="863600" y="4901872"/>
            <a:ext cx="5740400" cy="254000"/>
          </a:xfrm>
          <a:prstGeom prst="rect">
            <a:avLst/>
          </a:prstGeom>
          <a:solidFill>
            <a:srgbClr val="EECD64">
              <a:alpha val="6563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A1BC6-6A43-AE4F-9A7E-BC1A26F53AAB}"/>
              </a:ext>
            </a:extLst>
          </p:cNvPr>
          <p:cNvSpPr txBox="1"/>
          <p:nvPr/>
        </p:nvSpPr>
        <p:spPr>
          <a:xfrm>
            <a:off x="508000" y="330200"/>
            <a:ext cx="100457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dirty="0"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1</a:t>
            </a:r>
            <a:r>
              <a:rPr kumimoji="1" lang="ko-KR" altLang="en-US" sz="6000" dirty="0" err="1"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차목표</a:t>
            </a:r>
            <a:endParaRPr kumimoji="1" lang="en-US" altLang="ko-KR" sz="6000" dirty="0"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  <a:noFill/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endParaRPr kumimoji="1" lang="en-US" altLang="ko-Kore-KR" sz="3200" dirty="0"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endParaRPr kumimoji="1" lang="en-US" altLang="ko-Kore-KR" sz="3200" dirty="0"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endParaRPr kumimoji="1" lang="en-US" altLang="ko-Kore-KR" sz="3200" dirty="0"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r>
              <a:rPr kumimoji="1"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-</a:t>
            </a:r>
            <a:r>
              <a:rPr kumimoji="1"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 로고 디자인 완성</a:t>
            </a:r>
            <a:endParaRPr kumimoji="1" lang="en-US" altLang="ko-KR" sz="3200" dirty="0">
              <a:solidFill>
                <a:schemeClr val="accent4">
                  <a:lumMod val="20000"/>
                  <a:lumOff val="80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endParaRPr kumimoji="1" lang="en-US" altLang="ko-KR" sz="3200" dirty="0">
              <a:solidFill>
                <a:schemeClr val="accent4">
                  <a:lumMod val="20000"/>
                  <a:lumOff val="80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r>
              <a:rPr kumimoji="1"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-</a:t>
            </a:r>
            <a:r>
              <a:rPr kumimoji="1"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 이미지 소스 전체 작업 완료</a:t>
            </a:r>
            <a:endParaRPr kumimoji="1" lang="en-US" altLang="ko-KR" sz="3200" dirty="0">
              <a:solidFill>
                <a:schemeClr val="accent4">
                  <a:lumMod val="20000"/>
                  <a:lumOff val="80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endParaRPr kumimoji="1" lang="en-US" altLang="ko-KR" sz="3200" dirty="0">
              <a:solidFill>
                <a:schemeClr val="accent4">
                  <a:lumMod val="20000"/>
                  <a:lumOff val="80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r>
              <a:rPr kumimoji="1"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-</a:t>
            </a:r>
            <a:r>
              <a:rPr kumimoji="1"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 </a:t>
            </a:r>
            <a:r>
              <a:rPr kumimoji="1"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HTML</a:t>
            </a:r>
            <a:r>
              <a:rPr kumimoji="1"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외부 강의를 통한 실습 후</a:t>
            </a:r>
            <a:endParaRPr kumimoji="1" lang="en-US" altLang="ko-KR" sz="3200" dirty="0">
              <a:solidFill>
                <a:schemeClr val="accent4">
                  <a:lumMod val="20000"/>
                  <a:lumOff val="80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r>
              <a:rPr kumimoji="1"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	-&gt;</a:t>
            </a:r>
            <a:r>
              <a:rPr kumimoji="1"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선택지 이전까지 프로그래밍 완료</a:t>
            </a:r>
            <a:endParaRPr kumimoji="1" lang="en-US" altLang="ko-KR" sz="3200" dirty="0">
              <a:solidFill>
                <a:schemeClr val="accent4">
                  <a:lumMod val="20000"/>
                  <a:lumOff val="80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2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26E83D-7CB1-D543-AE2D-6EF0DEA2A9DF}"/>
              </a:ext>
            </a:extLst>
          </p:cNvPr>
          <p:cNvSpPr/>
          <p:nvPr/>
        </p:nvSpPr>
        <p:spPr>
          <a:xfrm>
            <a:off x="2481263" y="4514846"/>
            <a:ext cx="7243472" cy="371475"/>
          </a:xfrm>
          <a:custGeom>
            <a:avLst/>
            <a:gdLst>
              <a:gd name="connsiteX0" fmla="*/ 0 w 7243472"/>
              <a:gd name="connsiteY0" fmla="*/ 0 h 371475"/>
              <a:gd name="connsiteX1" fmla="*/ 441193 w 7243472"/>
              <a:gd name="connsiteY1" fmla="*/ 0 h 371475"/>
              <a:gd name="connsiteX2" fmla="*/ 1099691 w 7243472"/>
              <a:gd name="connsiteY2" fmla="*/ 0 h 371475"/>
              <a:gd name="connsiteX3" fmla="*/ 1758188 w 7243472"/>
              <a:gd name="connsiteY3" fmla="*/ 0 h 371475"/>
              <a:gd name="connsiteX4" fmla="*/ 2561555 w 7243472"/>
              <a:gd name="connsiteY4" fmla="*/ 0 h 371475"/>
              <a:gd name="connsiteX5" fmla="*/ 3292487 w 7243472"/>
              <a:gd name="connsiteY5" fmla="*/ 0 h 371475"/>
              <a:gd name="connsiteX6" fmla="*/ 3878550 w 7243472"/>
              <a:gd name="connsiteY6" fmla="*/ 0 h 371475"/>
              <a:gd name="connsiteX7" fmla="*/ 4319743 w 7243472"/>
              <a:gd name="connsiteY7" fmla="*/ 0 h 371475"/>
              <a:gd name="connsiteX8" fmla="*/ 4978241 w 7243472"/>
              <a:gd name="connsiteY8" fmla="*/ 0 h 371475"/>
              <a:gd name="connsiteX9" fmla="*/ 5419434 w 7243472"/>
              <a:gd name="connsiteY9" fmla="*/ 0 h 371475"/>
              <a:gd name="connsiteX10" fmla="*/ 6150366 w 7243472"/>
              <a:gd name="connsiteY10" fmla="*/ 0 h 371475"/>
              <a:gd name="connsiteX11" fmla="*/ 7243472 w 7243472"/>
              <a:gd name="connsiteY11" fmla="*/ 0 h 371475"/>
              <a:gd name="connsiteX12" fmla="*/ 7243472 w 7243472"/>
              <a:gd name="connsiteY12" fmla="*/ 371475 h 371475"/>
              <a:gd name="connsiteX13" fmla="*/ 6657409 w 7243472"/>
              <a:gd name="connsiteY13" fmla="*/ 371475 h 371475"/>
              <a:gd name="connsiteX14" fmla="*/ 6143781 w 7243472"/>
              <a:gd name="connsiteY14" fmla="*/ 371475 h 371475"/>
              <a:gd name="connsiteX15" fmla="*/ 5485284 w 7243472"/>
              <a:gd name="connsiteY15" fmla="*/ 371475 h 371475"/>
              <a:gd name="connsiteX16" fmla="*/ 4899221 w 7243472"/>
              <a:gd name="connsiteY16" fmla="*/ 371475 h 371475"/>
              <a:gd name="connsiteX17" fmla="*/ 4385593 w 7243472"/>
              <a:gd name="connsiteY17" fmla="*/ 371475 h 371475"/>
              <a:gd name="connsiteX18" fmla="*/ 3727096 w 7243472"/>
              <a:gd name="connsiteY18" fmla="*/ 371475 h 371475"/>
              <a:gd name="connsiteX19" fmla="*/ 2923729 w 7243472"/>
              <a:gd name="connsiteY19" fmla="*/ 371475 h 371475"/>
              <a:gd name="connsiteX20" fmla="*/ 2410101 w 7243472"/>
              <a:gd name="connsiteY20" fmla="*/ 371475 h 371475"/>
              <a:gd name="connsiteX21" fmla="*/ 1751603 w 7243472"/>
              <a:gd name="connsiteY21" fmla="*/ 371475 h 371475"/>
              <a:gd name="connsiteX22" fmla="*/ 1165540 w 7243472"/>
              <a:gd name="connsiteY22" fmla="*/ 371475 h 371475"/>
              <a:gd name="connsiteX23" fmla="*/ 724347 w 7243472"/>
              <a:gd name="connsiteY23" fmla="*/ 371475 h 371475"/>
              <a:gd name="connsiteX24" fmla="*/ 0 w 7243472"/>
              <a:gd name="connsiteY24" fmla="*/ 371475 h 371475"/>
              <a:gd name="connsiteX25" fmla="*/ 0 w 7243472"/>
              <a:gd name="connsiteY25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43472" h="371475" fill="none" extrusionOk="0">
                <a:moveTo>
                  <a:pt x="0" y="0"/>
                </a:moveTo>
                <a:cubicBezTo>
                  <a:pt x="213250" y="6734"/>
                  <a:pt x="288547" y="-19989"/>
                  <a:pt x="441193" y="0"/>
                </a:cubicBezTo>
                <a:cubicBezTo>
                  <a:pt x="593839" y="19989"/>
                  <a:pt x="852963" y="845"/>
                  <a:pt x="1099691" y="0"/>
                </a:cubicBezTo>
                <a:cubicBezTo>
                  <a:pt x="1346419" y="-845"/>
                  <a:pt x="1437186" y="5818"/>
                  <a:pt x="1758188" y="0"/>
                </a:cubicBezTo>
                <a:cubicBezTo>
                  <a:pt x="2079190" y="-5818"/>
                  <a:pt x="2217509" y="-21204"/>
                  <a:pt x="2561555" y="0"/>
                </a:cubicBezTo>
                <a:cubicBezTo>
                  <a:pt x="2905601" y="21204"/>
                  <a:pt x="3098918" y="-25920"/>
                  <a:pt x="3292487" y="0"/>
                </a:cubicBezTo>
                <a:cubicBezTo>
                  <a:pt x="3486056" y="25920"/>
                  <a:pt x="3664817" y="-24238"/>
                  <a:pt x="3878550" y="0"/>
                </a:cubicBezTo>
                <a:cubicBezTo>
                  <a:pt x="4092283" y="24238"/>
                  <a:pt x="4203216" y="16031"/>
                  <a:pt x="4319743" y="0"/>
                </a:cubicBezTo>
                <a:cubicBezTo>
                  <a:pt x="4436270" y="-16031"/>
                  <a:pt x="4772360" y="14962"/>
                  <a:pt x="4978241" y="0"/>
                </a:cubicBezTo>
                <a:cubicBezTo>
                  <a:pt x="5184122" y="-14962"/>
                  <a:pt x="5257895" y="-14901"/>
                  <a:pt x="5419434" y="0"/>
                </a:cubicBezTo>
                <a:cubicBezTo>
                  <a:pt x="5580973" y="14901"/>
                  <a:pt x="5838535" y="20213"/>
                  <a:pt x="6150366" y="0"/>
                </a:cubicBezTo>
                <a:cubicBezTo>
                  <a:pt x="6462197" y="-20213"/>
                  <a:pt x="6957318" y="22414"/>
                  <a:pt x="7243472" y="0"/>
                </a:cubicBezTo>
                <a:cubicBezTo>
                  <a:pt x="7248087" y="148802"/>
                  <a:pt x="7227892" y="281398"/>
                  <a:pt x="7243472" y="371475"/>
                </a:cubicBezTo>
                <a:cubicBezTo>
                  <a:pt x="7117734" y="349876"/>
                  <a:pt x="6926180" y="393491"/>
                  <a:pt x="6657409" y="371475"/>
                </a:cubicBezTo>
                <a:cubicBezTo>
                  <a:pt x="6388638" y="349459"/>
                  <a:pt x="6293520" y="370860"/>
                  <a:pt x="6143781" y="371475"/>
                </a:cubicBezTo>
                <a:cubicBezTo>
                  <a:pt x="5994042" y="372090"/>
                  <a:pt x="5693541" y="340404"/>
                  <a:pt x="5485284" y="371475"/>
                </a:cubicBezTo>
                <a:cubicBezTo>
                  <a:pt x="5277027" y="402546"/>
                  <a:pt x="5102366" y="365252"/>
                  <a:pt x="4899221" y="371475"/>
                </a:cubicBezTo>
                <a:cubicBezTo>
                  <a:pt x="4696076" y="377698"/>
                  <a:pt x="4519440" y="372382"/>
                  <a:pt x="4385593" y="371475"/>
                </a:cubicBezTo>
                <a:cubicBezTo>
                  <a:pt x="4251746" y="370568"/>
                  <a:pt x="3897041" y="384425"/>
                  <a:pt x="3727096" y="371475"/>
                </a:cubicBezTo>
                <a:cubicBezTo>
                  <a:pt x="3557151" y="358525"/>
                  <a:pt x="3121614" y="401356"/>
                  <a:pt x="2923729" y="371475"/>
                </a:cubicBezTo>
                <a:cubicBezTo>
                  <a:pt x="2725844" y="341594"/>
                  <a:pt x="2657693" y="357587"/>
                  <a:pt x="2410101" y="371475"/>
                </a:cubicBezTo>
                <a:cubicBezTo>
                  <a:pt x="2162509" y="385363"/>
                  <a:pt x="1917872" y="399513"/>
                  <a:pt x="1751603" y="371475"/>
                </a:cubicBezTo>
                <a:cubicBezTo>
                  <a:pt x="1585334" y="343437"/>
                  <a:pt x="1414188" y="363572"/>
                  <a:pt x="1165540" y="371475"/>
                </a:cubicBezTo>
                <a:cubicBezTo>
                  <a:pt x="916892" y="379378"/>
                  <a:pt x="915414" y="357111"/>
                  <a:pt x="724347" y="371475"/>
                </a:cubicBezTo>
                <a:cubicBezTo>
                  <a:pt x="533280" y="385839"/>
                  <a:pt x="208543" y="402254"/>
                  <a:pt x="0" y="371475"/>
                </a:cubicBezTo>
                <a:cubicBezTo>
                  <a:pt x="-3307" y="204321"/>
                  <a:pt x="-7246" y="153430"/>
                  <a:pt x="0" y="0"/>
                </a:cubicBezTo>
                <a:close/>
              </a:path>
              <a:path w="7243472" h="371475" stroke="0" extrusionOk="0">
                <a:moveTo>
                  <a:pt x="0" y="0"/>
                </a:moveTo>
                <a:cubicBezTo>
                  <a:pt x="170315" y="12672"/>
                  <a:pt x="285137" y="19359"/>
                  <a:pt x="441193" y="0"/>
                </a:cubicBezTo>
                <a:cubicBezTo>
                  <a:pt x="597249" y="-19359"/>
                  <a:pt x="849542" y="7949"/>
                  <a:pt x="954821" y="0"/>
                </a:cubicBezTo>
                <a:cubicBezTo>
                  <a:pt x="1060100" y="-7949"/>
                  <a:pt x="1429990" y="-38682"/>
                  <a:pt x="1758188" y="0"/>
                </a:cubicBezTo>
                <a:cubicBezTo>
                  <a:pt x="2086386" y="38682"/>
                  <a:pt x="2124063" y="17720"/>
                  <a:pt x="2416686" y="0"/>
                </a:cubicBezTo>
                <a:cubicBezTo>
                  <a:pt x="2709309" y="-17720"/>
                  <a:pt x="2922273" y="-1854"/>
                  <a:pt x="3075183" y="0"/>
                </a:cubicBezTo>
                <a:cubicBezTo>
                  <a:pt x="3228093" y="1854"/>
                  <a:pt x="3417866" y="12248"/>
                  <a:pt x="3588811" y="0"/>
                </a:cubicBezTo>
                <a:cubicBezTo>
                  <a:pt x="3759756" y="-12248"/>
                  <a:pt x="3862375" y="-15666"/>
                  <a:pt x="4030004" y="0"/>
                </a:cubicBezTo>
                <a:cubicBezTo>
                  <a:pt x="4197633" y="15666"/>
                  <a:pt x="4420898" y="8771"/>
                  <a:pt x="4543632" y="0"/>
                </a:cubicBezTo>
                <a:cubicBezTo>
                  <a:pt x="4666366" y="-8771"/>
                  <a:pt x="4938731" y="-22385"/>
                  <a:pt x="5057260" y="0"/>
                </a:cubicBezTo>
                <a:cubicBezTo>
                  <a:pt x="5175789" y="22385"/>
                  <a:pt x="5520145" y="-26844"/>
                  <a:pt x="5643323" y="0"/>
                </a:cubicBezTo>
                <a:cubicBezTo>
                  <a:pt x="5766501" y="26844"/>
                  <a:pt x="6157599" y="-13386"/>
                  <a:pt x="6301821" y="0"/>
                </a:cubicBezTo>
                <a:cubicBezTo>
                  <a:pt x="6446043" y="13386"/>
                  <a:pt x="6842510" y="12722"/>
                  <a:pt x="7243472" y="0"/>
                </a:cubicBezTo>
                <a:cubicBezTo>
                  <a:pt x="7240798" y="112376"/>
                  <a:pt x="7243549" y="220820"/>
                  <a:pt x="7243472" y="371475"/>
                </a:cubicBezTo>
                <a:cubicBezTo>
                  <a:pt x="6974086" y="372565"/>
                  <a:pt x="6809810" y="408488"/>
                  <a:pt x="6440105" y="371475"/>
                </a:cubicBezTo>
                <a:cubicBezTo>
                  <a:pt x="6070400" y="334462"/>
                  <a:pt x="6065662" y="382413"/>
                  <a:pt x="5854042" y="371475"/>
                </a:cubicBezTo>
                <a:cubicBezTo>
                  <a:pt x="5642422" y="360537"/>
                  <a:pt x="5405728" y="394308"/>
                  <a:pt x="5123110" y="371475"/>
                </a:cubicBezTo>
                <a:cubicBezTo>
                  <a:pt x="4840492" y="348642"/>
                  <a:pt x="4752179" y="392390"/>
                  <a:pt x="4464613" y="371475"/>
                </a:cubicBezTo>
                <a:cubicBezTo>
                  <a:pt x="4177047" y="350560"/>
                  <a:pt x="4004945" y="378286"/>
                  <a:pt x="3878550" y="371475"/>
                </a:cubicBezTo>
                <a:cubicBezTo>
                  <a:pt x="3752155" y="364664"/>
                  <a:pt x="3564355" y="374236"/>
                  <a:pt x="3292487" y="371475"/>
                </a:cubicBezTo>
                <a:cubicBezTo>
                  <a:pt x="3020619" y="368714"/>
                  <a:pt x="2991514" y="366074"/>
                  <a:pt x="2706425" y="371475"/>
                </a:cubicBezTo>
                <a:cubicBezTo>
                  <a:pt x="2421336" y="376876"/>
                  <a:pt x="2252177" y="347814"/>
                  <a:pt x="1975492" y="371475"/>
                </a:cubicBezTo>
                <a:cubicBezTo>
                  <a:pt x="1698807" y="395136"/>
                  <a:pt x="1539518" y="385435"/>
                  <a:pt x="1244560" y="371475"/>
                </a:cubicBezTo>
                <a:cubicBezTo>
                  <a:pt x="949602" y="357515"/>
                  <a:pt x="903423" y="394477"/>
                  <a:pt x="658497" y="371475"/>
                </a:cubicBezTo>
                <a:cubicBezTo>
                  <a:pt x="413571" y="348473"/>
                  <a:pt x="248453" y="398072"/>
                  <a:pt x="0" y="371475"/>
                </a:cubicBezTo>
                <a:cubicBezTo>
                  <a:pt x="-7595" y="238961"/>
                  <a:pt x="8731" y="164388"/>
                  <a:pt x="0" y="0"/>
                </a:cubicBezTo>
                <a:close/>
              </a:path>
            </a:pathLst>
          </a:custGeom>
          <a:solidFill>
            <a:schemeClr val="accent4">
              <a:alpha val="29166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404D-4AB4-CE4A-850C-7329D122497C}"/>
              </a:ext>
            </a:extLst>
          </p:cNvPr>
          <p:cNvSpPr/>
          <p:nvPr/>
        </p:nvSpPr>
        <p:spPr>
          <a:xfrm>
            <a:off x="3986213" y="2486025"/>
            <a:ext cx="4214812" cy="371475"/>
          </a:xfrm>
          <a:custGeom>
            <a:avLst/>
            <a:gdLst>
              <a:gd name="connsiteX0" fmla="*/ 0 w 4214812"/>
              <a:gd name="connsiteY0" fmla="*/ 0 h 371475"/>
              <a:gd name="connsiteX1" fmla="*/ 644264 w 4214812"/>
              <a:gd name="connsiteY1" fmla="*/ 0 h 371475"/>
              <a:gd name="connsiteX2" fmla="*/ 1204232 w 4214812"/>
              <a:gd name="connsiteY2" fmla="*/ 0 h 371475"/>
              <a:gd name="connsiteX3" fmla="*/ 1890644 w 4214812"/>
              <a:gd name="connsiteY3" fmla="*/ 0 h 371475"/>
              <a:gd name="connsiteX4" fmla="*/ 2534908 w 4214812"/>
              <a:gd name="connsiteY4" fmla="*/ 0 h 371475"/>
              <a:gd name="connsiteX5" fmla="*/ 3179172 w 4214812"/>
              <a:gd name="connsiteY5" fmla="*/ 0 h 371475"/>
              <a:gd name="connsiteX6" fmla="*/ 4214812 w 4214812"/>
              <a:gd name="connsiteY6" fmla="*/ 0 h 371475"/>
              <a:gd name="connsiteX7" fmla="*/ 4214812 w 4214812"/>
              <a:gd name="connsiteY7" fmla="*/ 371475 h 371475"/>
              <a:gd name="connsiteX8" fmla="*/ 3696992 w 4214812"/>
              <a:gd name="connsiteY8" fmla="*/ 371475 h 371475"/>
              <a:gd name="connsiteX9" fmla="*/ 3179172 w 4214812"/>
              <a:gd name="connsiteY9" fmla="*/ 371475 h 371475"/>
              <a:gd name="connsiteX10" fmla="*/ 2661353 w 4214812"/>
              <a:gd name="connsiteY10" fmla="*/ 371475 h 371475"/>
              <a:gd name="connsiteX11" fmla="*/ 2101385 w 4214812"/>
              <a:gd name="connsiteY11" fmla="*/ 371475 h 371475"/>
              <a:gd name="connsiteX12" fmla="*/ 1499269 w 4214812"/>
              <a:gd name="connsiteY12" fmla="*/ 371475 h 371475"/>
              <a:gd name="connsiteX13" fmla="*/ 981449 w 4214812"/>
              <a:gd name="connsiteY13" fmla="*/ 371475 h 371475"/>
              <a:gd name="connsiteX14" fmla="*/ 0 w 4214812"/>
              <a:gd name="connsiteY14" fmla="*/ 371475 h 371475"/>
              <a:gd name="connsiteX15" fmla="*/ 0 w 4214812"/>
              <a:gd name="connsiteY15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14812" h="371475" fill="none" extrusionOk="0">
                <a:moveTo>
                  <a:pt x="0" y="0"/>
                </a:moveTo>
                <a:cubicBezTo>
                  <a:pt x="205954" y="-4115"/>
                  <a:pt x="331172" y="-29167"/>
                  <a:pt x="644264" y="0"/>
                </a:cubicBezTo>
                <a:cubicBezTo>
                  <a:pt x="957356" y="29167"/>
                  <a:pt x="981722" y="-6285"/>
                  <a:pt x="1204232" y="0"/>
                </a:cubicBezTo>
                <a:cubicBezTo>
                  <a:pt x="1426742" y="6285"/>
                  <a:pt x="1551992" y="-33741"/>
                  <a:pt x="1890644" y="0"/>
                </a:cubicBezTo>
                <a:cubicBezTo>
                  <a:pt x="2229296" y="33741"/>
                  <a:pt x="2395531" y="12698"/>
                  <a:pt x="2534908" y="0"/>
                </a:cubicBezTo>
                <a:cubicBezTo>
                  <a:pt x="2674285" y="-12698"/>
                  <a:pt x="2991130" y="8995"/>
                  <a:pt x="3179172" y="0"/>
                </a:cubicBezTo>
                <a:cubicBezTo>
                  <a:pt x="3367214" y="-8995"/>
                  <a:pt x="3717704" y="14078"/>
                  <a:pt x="4214812" y="0"/>
                </a:cubicBezTo>
                <a:cubicBezTo>
                  <a:pt x="4222813" y="155981"/>
                  <a:pt x="4222407" y="243957"/>
                  <a:pt x="4214812" y="371475"/>
                </a:cubicBezTo>
                <a:cubicBezTo>
                  <a:pt x="3984104" y="346288"/>
                  <a:pt x="3918409" y="380733"/>
                  <a:pt x="3696992" y="371475"/>
                </a:cubicBezTo>
                <a:cubicBezTo>
                  <a:pt x="3475575" y="362217"/>
                  <a:pt x="3395047" y="346377"/>
                  <a:pt x="3179172" y="371475"/>
                </a:cubicBezTo>
                <a:cubicBezTo>
                  <a:pt x="2963297" y="396573"/>
                  <a:pt x="2878308" y="389912"/>
                  <a:pt x="2661353" y="371475"/>
                </a:cubicBezTo>
                <a:cubicBezTo>
                  <a:pt x="2444398" y="353038"/>
                  <a:pt x="2239088" y="376973"/>
                  <a:pt x="2101385" y="371475"/>
                </a:cubicBezTo>
                <a:cubicBezTo>
                  <a:pt x="1963682" y="365977"/>
                  <a:pt x="1784598" y="352391"/>
                  <a:pt x="1499269" y="371475"/>
                </a:cubicBezTo>
                <a:cubicBezTo>
                  <a:pt x="1213940" y="390559"/>
                  <a:pt x="1143307" y="360414"/>
                  <a:pt x="981449" y="371475"/>
                </a:cubicBezTo>
                <a:cubicBezTo>
                  <a:pt x="819591" y="382536"/>
                  <a:pt x="291967" y="403220"/>
                  <a:pt x="0" y="371475"/>
                </a:cubicBezTo>
                <a:cubicBezTo>
                  <a:pt x="-8567" y="227166"/>
                  <a:pt x="-6988" y="178250"/>
                  <a:pt x="0" y="0"/>
                </a:cubicBezTo>
                <a:close/>
              </a:path>
              <a:path w="4214812" h="371475" stroke="0" extrusionOk="0">
                <a:moveTo>
                  <a:pt x="0" y="0"/>
                </a:moveTo>
                <a:cubicBezTo>
                  <a:pt x="205422" y="2610"/>
                  <a:pt x="287320" y="-7344"/>
                  <a:pt x="475672" y="0"/>
                </a:cubicBezTo>
                <a:cubicBezTo>
                  <a:pt x="664024" y="7344"/>
                  <a:pt x="829411" y="-2413"/>
                  <a:pt x="993491" y="0"/>
                </a:cubicBezTo>
                <a:cubicBezTo>
                  <a:pt x="1157571" y="2413"/>
                  <a:pt x="1538691" y="-29795"/>
                  <a:pt x="1679904" y="0"/>
                </a:cubicBezTo>
                <a:cubicBezTo>
                  <a:pt x="1821117" y="29795"/>
                  <a:pt x="2038374" y="13187"/>
                  <a:pt x="2282020" y="0"/>
                </a:cubicBezTo>
                <a:cubicBezTo>
                  <a:pt x="2525666" y="-13187"/>
                  <a:pt x="2666999" y="-4675"/>
                  <a:pt x="2884136" y="0"/>
                </a:cubicBezTo>
                <a:cubicBezTo>
                  <a:pt x="3101273" y="4675"/>
                  <a:pt x="3268204" y="-2756"/>
                  <a:pt x="3401955" y="0"/>
                </a:cubicBezTo>
                <a:cubicBezTo>
                  <a:pt x="3535706" y="2756"/>
                  <a:pt x="3883202" y="10303"/>
                  <a:pt x="4214812" y="0"/>
                </a:cubicBezTo>
                <a:cubicBezTo>
                  <a:pt x="4221902" y="120922"/>
                  <a:pt x="4204880" y="282097"/>
                  <a:pt x="4214812" y="371475"/>
                </a:cubicBezTo>
                <a:cubicBezTo>
                  <a:pt x="3968328" y="395576"/>
                  <a:pt x="3793926" y="378109"/>
                  <a:pt x="3570548" y="371475"/>
                </a:cubicBezTo>
                <a:cubicBezTo>
                  <a:pt x="3347170" y="364841"/>
                  <a:pt x="3264114" y="353744"/>
                  <a:pt x="2968432" y="371475"/>
                </a:cubicBezTo>
                <a:cubicBezTo>
                  <a:pt x="2672750" y="389206"/>
                  <a:pt x="2554439" y="382699"/>
                  <a:pt x="2366316" y="371475"/>
                </a:cubicBezTo>
                <a:cubicBezTo>
                  <a:pt x="2178193" y="360251"/>
                  <a:pt x="1993588" y="364485"/>
                  <a:pt x="1848496" y="371475"/>
                </a:cubicBezTo>
                <a:cubicBezTo>
                  <a:pt x="1703404" y="378465"/>
                  <a:pt x="1471711" y="358245"/>
                  <a:pt x="1162084" y="371475"/>
                </a:cubicBezTo>
                <a:cubicBezTo>
                  <a:pt x="852457" y="384705"/>
                  <a:pt x="858879" y="396862"/>
                  <a:pt x="602116" y="371475"/>
                </a:cubicBezTo>
                <a:cubicBezTo>
                  <a:pt x="345353" y="346088"/>
                  <a:pt x="245593" y="378747"/>
                  <a:pt x="0" y="371475"/>
                </a:cubicBezTo>
                <a:cubicBezTo>
                  <a:pt x="-14090" y="223800"/>
                  <a:pt x="3478" y="80435"/>
                  <a:pt x="0" y="0"/>
                </a:cubicBezTo>
                <a:close/>
              </a:path>
            </a:pathLst>
          </a:custGeom>
          <a:solidFill>
            <a:schemeClr val="accent4">
              <a:alpha val="29166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7F7D7-0330-6845-A871-60AB9FD470AB}"/>
              </a:ext>
            </a:extLst>
          </p:cNvPr>
          <p:cNvSpPr txBox="1"/>
          <p:nvPr/>
        </p:nvSpPr>
        <p:spPr>
          <a:xfrm>
            <a:off x="1696640" y="1970715"/>
            <a:ext cx="8798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R" sz="7200" spc="-150" dirty="0">
              <a:solidFill>
                <a:schemeClr val="accent4">
                  <a:lumMod val="60000"/>
                  <a:lumOff val="40000"/>
                </a:schemeClr>
              </a:solidFill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pPr algn="ctr"/>
            <a:r>
              <a:rPr kumimoji="1" lang="ko-KR" altLang="en-US" sz="6000" spc="-150" dirty="0" err="1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부캐</a:t>
            </a:r>
            <a:r>
              <a:rPr kumimoji="1" lang="en-US" altLang="ko-KR" sz="60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(</a:t>
            </a:r>
            <a:r>
              <a:rPr kumimoji="1" lang="ko-KR" altLang="en-US" sz="6000" spc="-150" dirty="0" err="1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부캐릭터</a:t>
            </a:r>
            <a:r>
              <a:rPr kumimoji="1" lang="en-US" altLang="ko-KR" sz="60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)</a:t>
            </a:r>
            <a:r>
              <a:rPr kumimoji="1" lang="ko-KR" altLang="en-US" sz="60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 만들기</a:t>
            </a:r>
            <a:endParaRPr kumimoji="1" lang="ko-Kore-KR" altLang="en-US" sz="6000" spc="-150" dirty="0">
              <a:ln w="28575">
                <a:solidFill>
                  <a:schemeClr val="accent4">
                    <a:lumMod val="50000"/>
                  </a:schemeClr>
                </a:solidFill>
              </a:ln>
              <a:noFill/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9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pic>
        <p:nvPicPr>
          <p:cNvPr id="10" name="그림 9" descr="화이트보드이(가) 표시된 사진&#10;&#10;자동 생성된 설명">
            <a:extLst>
              <a:ext uri="{FF2B5EF4-FFF2-40B4-BE49-F238E27FC236}">
                <a16:creationId xmlns:a16="http://schemas.microsoft.com/office/drawing/2014/main" id="{D96B0762-B3CB-3749-A1F7-6CBAD338F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" r="3742"/>
          <a:stretch/>
        </p:blipFill>
        <p:spPr>
          <a:xfrm rot="60000">
            <a:off x="2124978" y="584201"/>
            <a:ext cx="8079605" cy="59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9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0CF9E4-018B-4CEF-80A1-A0B7D138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641" y="1009440"/>
            <a:ext cx="4618120" cy="4839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564F0-3C88-45CD-AF23-CF515D6B0CB3}"/>
              </a:ext>
            </a:extLst>
          </p:cNvPr>
          <p:cNvSpPr txBox="1"/>
          <p:nvPr/>
        </p:nvSpPr>
        <p:spPr>
          <a:xfrm>
            <a:off x="4675510" y="1885874"/>
            <a:ext cx="8798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반복문을 이용하여</a:t>
            </a:r>
            <a:endParaRPr kumimoji="1" lang="en-US" altLang="ko-KR" sz="3200" spc="-150" dirty="0">
              <a:ln w="28575">
                <a:solidFill>
                  <a:schemeClr val="accent4">
                    <a:lumMod val="50000"/>
                  </a:schemeClr>
                </a:solidFill>
              </a:ln>
              <a:noFill/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pPr algn="ctr"/>
            <a:r>
              <a:rPr kumimoji="1" lang="ko-KR" altLang="en-US" sz="32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선택지에 맞는 유형을 카운트</a:t>
            </a:r>
            <a:endParaRPr kumimoji="1" lang="ko-Kore-KR" altLang="en-US" sz="3200" spc="-150" dirty="0">
              <a:ln w="28575">
                <a:solidFill>
                  <a:schemeClr val="accent4">
                    <a:lumMod val="50000"/>
                  </a:schemeClr>
                </a:solidFill>
              </a:ln>
              <a:noFill/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3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EBB138-2160-41D7-BF5E-3AEBB236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58" y="375300"/>
            <a:ext cx="3398815" cy="61117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C31543-4372-4672-ADAE-E75B59D7E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7484"/>
            <a:ext cx="3469932" cy="61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8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79948ED-50FF-F344-BB99-753EA70D4C2A}"/>
              </a:ext>
            </a:extLst>
          </p:cNvPr>
          <p:cNvSpPr/>
          <p:nvPr/>
        </p:nvSpPr>
        <p:spPr>
          <a:xfrm>
            <a:off x="-605480" y="-630194"/>
            <a:ext cx="2730458" cy="2730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Yde street L" panose="02000300000000000000" pitchFamily="2" charset="-127"/>
              <a:ea typeface="Yde street L" panose="020003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458579-9369-A344-BF8B-FB502CF1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1"/>
            <a:ext cx="1903161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6BEEDD-18EB-4A2F-B444-6EB5CC55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4" y="2202261"/>
            <a:ext cx="8058430" cy="4484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CAE942-9BBB-3642-A5F6-9F2A045022F6}"/>
              </a:ext>
            </a:extLst>
          </p:cNvPr>
          <p:cNvSpPr txBox="1"/>
          <p:nvPr/>
        </p:nvSpPr>
        <p:spPr>
          <a:xfrm>
            <a:off x="3025419" y="735035"/>
            <a:ext cx="8798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spc="-150" dirty="0" err="1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부캐의</a:t>
            </a:r>
            <a:r>
              <a:rPr kumimoji="1" lang="ko-KR" altLang="en-US" sz="32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 하루 일과를 가정하여</a:t>
            </a:r>
            <a:endParaRPr kumimoji="1" lang="en-US" altLang="ko-KR" sz="3200" spc="-150" dirty="0">
              <a:ln w="28575">
                <a:solidFill>
                  <a:schemeClr val="accent4">
                    <a:lumMod val="50000"/>
                  </a:schemeClr>
                </a:solidFill>
              </a:ln>
              <a:noFill/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  <a:p>
            <a:pPr algn="ctr"/>
            <a:r>
              <a:rPr kumimoji="1" lang="ko-KR" altLang="en-US" sz="3200" spc="-150" dirty="0" err="1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선택지모드</a:t>
            </a:r>
            <a:r>
              <a:rPr kumimoji="1" lang="ko-KR" altLang="en-US" sz="3200" spc="-150" dirty="0">
                <a:ln w="28575">
                  <a:solidFill>
                    <a:schemeClr val="accent4">
                      <a:lumMod val="50000"/>
                    </a:schemeClr>
                  </a:solidFill>
                </a:ln>
                <a:noFill/>
                <a:latin typeface="Yde street L" panose="02000300000000000000" pitchFamily="2" charset="-127"/>
                <a:ea typeface="Yde street L" panose="02000300000000000000" pitchFamily="2" charset="-127"/>
                <a:cs typeface="Cafe24 Ssurround" pitchFamily="2" charset="-127"/>
              </a:rPr>
              <a:t> 진행</a:t>
            </a:r>
            <a:endParaRPr kumimoji="1" lang="ko-Kore-KR" altLang="en-US" sz="3200" spc="-150" dirty="0">
              <a:ln w="28575">
                <a:solidFill>
                  <a:schemeClr val="accent4">
                    <a:lumMod val="50000"/>
                  </a:schemeClr>
                </a:solidFill>
              </a:ln>
              <a:noFill/>
              <a:latin typeface="Yde street L" panose="02000300000000000000" pitchFamily="2" charset="-127"/>
              <a:ea typeface="Yde street L" panose="02000300000000000000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180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Calibri Light</vt:lpstr>
      <vt:lpstr>Yde street 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백지오</dc:creator>
  <cp:lastModifiedBy>백지오</cp:lastModifiedBy>
  <cp:revision>7</cp:revision>
  <dcterms:created xsi:type="dcterms:W3CDTF">2021-11-24T14:47:13Z</dcterms:created>
  <dcterms:modified xsi:type="dcterms:W3CDTF">2021-12-20T14:43:30Z</dcterms:modified>
</cp:coreProperties>
</file>