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71" r:id="rId8"/>
    <p:sldId id="274" r:id="rId9"/>
    <p:sldId id="275" r:id="rId10"/>
    <p:sldId id="276" r:id="rId11"/>
    <p:sldId id="273" r:id="rId12"/>
    <p:sldId id="272" r:id="rId13"/>
    <p:sldId id="277" r:id="rId14"/>
    <p:sldId id="268" r:id="rId15"/>
    <p:sldId id="269" r:id="rId16"/>
    <p:sldId id="278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FD5"/>
    <a:srgbClr val="F4CC84"/>
    <a:srgbClr val="F2C16A"/>
    <a:srgbClr val="F9E2B9"/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578596"/>
            <a:ext cx="12192000" cy="170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636" y="3044280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THE HABITAT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ECF41-8B89-4A42-8070-3AD4819B628C}"/>
              </a:ext>
            </a:extLst>
          </p:cNvPr>
          <p:cNvSpPr txBox="1"/>
          <p:nvPr/>
        </p:nvSpPr>
        <p:spPr>
          <a:xfrm>
            <a:off x="3215680" y="436036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OPS Team 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63E13-D2D0-4EE8-8DD3-103BBA659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3" y="1675976"/>
            <a:ext cx="8064000" cy="45338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1D7E-D281-4D1C-96EA-D6A133B85D98}"/>
              </a:ext>
            </a:extLst>
          </p:cNvPr>
          <p:cNvSpPr/>
          <p:nvPr/>
        </p:nvSpPr>
        <p:spPr>
          <a:xfrm>
            <a:off x="1487488" y="167597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4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1274306" y="150817"/>
            <a:ext cx="197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Tool</a:t>
            </a:r>
          </a:p>
        </p:txBody>
      </p:sp>
      <p:pic>
        <p:nvPicPr>
          <p:cNvPr id="2050" name="Picture 2" descr="upload.wikimedia.org/wikipedia/commons/thumb/1/...">
            <a:extLst>
              <a:ext uri="{FF2B5EF4-FFF2-40B4-BE49-F238E27FC236}">
                <a16:creationId xmlns:a16="http://schemas.microsoft.com/office/drawing/2014/main" id="{4E97ACEC-364C-44E4-8FF1-6442528E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005864"/>
            <a:ext cx="4225833" cy="15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eprite 다운로드/픽셀아트툴/무료설치/컴파일 스압주의 : 네이버 블로그">
            <a:extLst>
              <a:ext uri="{FF2B5EF4-FFF2-40B4-BE49-F238E27FC236}">
                <a16:creationId xmlns:a16="http://schemas.microsoft.com/office/drawing/2014/main" id="{DBE815B0-5AAB-49FA-8815-C92FE2E1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7236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4AB8C-CD71-48BA-BF97-50AF256FB2D4}"/>
              </a:ext>
            </a:extLst>
          </p:cNvPr>
          <p:cNvSpPr txBox="1"/>
          <p:nvPr/>
        </p:nvSpPr>
        <p:spPr>
          <a:xfrm>
            <a:off x="7347582" y="58181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498661" y="150817"/>
            <a:ext cx="833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Opensource library </a:t>
            </a:r>
          </a:p>
        </p:txBody>
      </p:sp>
      <p:pic>
        <p:nvPicPr>
          <p:cNvPr id="15" name="그림 14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0789803F-8912-445D-B6BC-8025E9A0E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15876" r="31639" b="5555"/>
          <a:stretch/>
        </p:blipFill>
        <p:spPr>
          <a:xfrm>
            <a:off x="839416" y="1797947"/>
            <a:ext cx="5525727" cy="36352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52D4BF-24A7-4CE4-A0CA-5C0DABE6656C}"/>
              </a:ext>
            </a:extLst>
          </p:cNvPr>
          <p:cNvSpPr/>
          <p:nvPr/>
        </p:nvSpPr>
        <p:spPr>
          <a:xfrm>
            <a:off x="839416" y="1630267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Importer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E403118-C8EE-41F9-B217-DB3F69246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9" t="63650" r="34052" b="24800"/>
          <a:stretch/>
        </p:blipFill>
        <p:spPr>
          <a:xfrm>
            <a:off x="1487488" y="5555128"/>
            <a:ext cx="6768752" cy="792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C1A45-FA9A-4A00-BF0E-8B4F00133F3C}"/>
              </a:ext>
            </a:extLst>
          </p:cNvPr>
          <p:cNvSpPr txBox="1"/>
          <p:nvPr/>
        </p:nvSpPr>
        <p:spPr>
          <a:xfrm>
            <a:off x="6796531" y="4293096"/>
            <a:ext cx="517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In order to create fast animations for ‘</a:t>
            </a:r>
            <a:r>
              <a:rPr lang="en-US" altLang="ko-KR" dirty="0" err="1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’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0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498661" y="150817"/>
            <a:ext cx="833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Opensource library </a:t>
            </a:r>
          </a:p>
        </p:txBody>
      </p:sp>
      <p:pic>
        <p:nvPicPr>
          <p:cNvPr id="17" name="그림 16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7BE39504-9FC1-40C4-A300-8F41B8EF3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t="16599" r="31100" b="10471"/>
          <a:stretch/>
        </p:blipFill>
        <p:spPr>
          <a:xfrm>
            <a:off x="839416" y="1887392"/>
            <a:ext cx="5526000" cy="33161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ED77FF-7497-46F8-9ACD-B911A3889F2D}"/>
              </a:ext>
            </a:extLst>
          </p:cNvPr>
          <p:cNvSpPr/>
          <p:nvPr/>
        </p:nvSpPr>
        <p:spPr>
          <a:xfrm>
            <a:off x="839416" y="1630267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Easy Sound Manager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8D83DFF-ED0A-403D-80D6-990F03B70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64700" r="32281" b="23772"/>
          <a:stretch/>
        </p:blipFill>
        <p:spPr>
          <a:xfrm>
            <a:off x="1589217" y="5705674"/>
            <a:ext cx="6912768" cy="79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4638E-024A-4221-82C6-28E90A991D45}"/>
              </a:ext>
            </a:extLst>
          </p:cNvPr>
          <p:cNvSpPr txBox="1"/>
          <p:nvPr/>
        </p:nvSpPr>
        <p:spPr>
          <a:xfrm>
            <a:off x="6534822" y="4293096"/>
            <a:ext cx="5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To play background music and other sounds easily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2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535892" y="150817"/>
            <a:ext cx="802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Opensource license</a:t>
            </a:r>
          </a:p>
        </p:txBody>
      </p:sp>
      <p:pic>
        <p:nvPicPr>
          <p:cNvPr id="3074" name="Picture 2" descr="Introduction to Open-Source Page">
            <a:extLst>
              <a:ext uri="{FF2B5EF4-FFF2-40B4-BE49-F238E27FC236}">
                <a16:creationId xmlns:a16="http://schemas.microsoft.com/office/drawing/2014/main" id="{70C9487A-78BA-4B44-A827-26AB009F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47" y="2492896"/>
            <a:ext cx="3649168" cy="27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8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1144226" y="150817"/>
            <a:ext cx="3040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Team 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74883-8253-4229-BFF1-E60E8B704CFD}"/>
              </a:ext>
            </a:extLst>
          </p:cNvPr>
          <p:cNvSpPr/>
          <p:nvPr/>
        </p:nvSpPr>
        <p:spPr>
          <a:xfrm>
            <a:off x="1920275" y="1700809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강태훈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09215C-9066-441C-A37C-973C9D60D751}"/>
              </a:ext>
            </a:extLst>
          </p:cNvPr>
          <p:cNvSpPr/>
          <p:nvPr/>
        </p:nvSpPr>
        <p:spPr>
          <a:xfrm>
            <a:off x="1933191" y="3164912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김유정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834BA-DCE7-4183-9296-8E615CDF1F7A}"/>
              </a:ext>
            </a:extLst>
          </p:cNvPr>
          <p:cNvSpPr/>
          <p:nvPr/>
        </p:nvSpPr>
        <p:spPr>
          <a:xfrm>
            <a:off x="1920275" y="4512648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이연비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50B58-AE53-49F5-B82A-E7C693919F64}"/>
              </a:ext>
            </a:extLst>
          </p:cNvPr>
          <p:cNvSpPr/>
          <p:nvPr/>
        </p:nvSpPr>
        <p:spPr>
          <a:xfrm>
            <a:off x="1920275" y="5857678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rPr>
              <a:t>이하형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289A-48FF-4007-84A5-E20FABAC1A3D}"/>
              </a:ext>
            </a:extLst>
          </p:cNvPr>
          <p:cNvSpPr txBox="1"/>
          <p:nvPr/>
        </p:nvSpPr>
        <p:spPr>
          <a:xfrm>
            <a:off x="3863752" y="1682026"/>
            <a:ext cx="628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Game implementation.</a:t>
            </a:r>
            <a:b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D4E62-543C-4EC9-8BAB-C4F47BD0D4AF}"/>
              </a:ext>
            </a:extLst>
          </p:cNvPr>
          <p:cNvSpPr txBox="1"/>
          <p:nvPr/>
        </p:nvSpPr>
        <p:spPr>
          <a:xfrm>
            <a:off x="3875616" y="3055714"/>
            <a:ext cx="6285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Each stage game screen and background design</a:t>
            </a:r>
          </a:p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UI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BE2C1-B77B-47D6-AE18-8BFC75FD289D}"/>
              </a:ext>
            </a:extLst>
          </p:cNvPr>
          <p:cNvSpPr txBox="1"/>
          <p:nvPr/>
        </p:nvSpPr>
        <p:spPr>
          <a:xfrm>
            <a:off x="3897451" y="4425138"/>
            <a:ext cx="6285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Main screen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UI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Character design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4C87C-C06D-4C29-9368-60977D17064A}"/>
              </a:ext>
            </a:extLst>
          </p:cNvPr>
          <p:cNvSpPr txBox="1"/>
          <p:nvPr/>
        </p:nvSpPr>
        <p:spPr>
          <a:xfrm>
            <a:off x="3863752" y="5857678"/>
            <a:ext cx="628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o둥근모 Pro" panose="02010503060201040203" pitchFamily="2" charset="-127"/>
                <a:ea typeface="Neo둥근모 Pro" panose="02010503060201040203" pitchFamily="2" charset="-127"/>
              </a:rPr>
              <a:t>Design and apply character motion that suits card skills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1144226" y="150817"/>
            <a:ext cx="3040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Team 5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B37A45BE-4089-436C-8B68-175462AF4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07734"/>
              </p:ext>
            </p:extLst>
          </p:nvPr>
        </p:nvGraphicFramePr>
        <p:xfrm>
          <a:off x="443372" y="1586591"/>
          <a:ext cx="11305256" cy="47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64">
                  <a:extLst>
                    <a:ext uri="{9D8B030D-6E8A-4147-A177-3AD203B41FA5}">
                      <a16:colId xmlns:a16="http://schemas.microsoft.com/office/drawing/2014/main" val="853074494"/>
                    </a:ext>
                  </a:extLst>
                </a:gridCol>
                <a:gridCol w="3950293">
                  <a:extLst>
                    <a:ext uri="{9D8B030D-6E8A-4147-A177-3AD203B41FA5}">
                      <a16:colId xmlns:a16="http://schemas.microsoft.com/office/drawing/2014/main" val="2085654482"/>
                    </a:ext>
                  </a:extLst>
                </a:gridCol>
                <a:gridCol w="4578846">
                  <a:extLst>
                    <a:ext uri="{9D8B030D-6E8A-4147-A177-3AD203B41FA5}">
                      <a16:colId xmlns:a16="http://schemas.microsoft.com/office/drawing/2014/main" val="3147850201"/>
                    </a:ext>
                  </a:extLst>
                </a:gridCol>
                <a:gridCol w="1911853">
                  <a:extLst>
                    <a:ext uri="{9D8B030D-6E8A-4147-A177-3AD203B41FA5}">
                      <a16:colId xmlns:a16="http://schemas.microsoft.com/office/drawing/2014/main" val="3505833475"/>
                    </a:ext>
                  </a:extLst>
                </a:gridCol>
              </a:tblGrid>
              <a:tr h="4392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Design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Game function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Decision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>
                    <a:solidFill>
                      <a:srgbClr val="8FA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45235"/>
                  </a:ext>
                </a:extLst>
              </a:tr>
              <a:tr h="1230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12/12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Battle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scene,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main scene Pause, close button deck, grave button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Card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Card, data setting, deck list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Hand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Font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9136"/>
                  </a:ext>
                </a:extLst>
              </a:tr>
              <a:tr h="880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12/15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2, 3 design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Character motion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Dice, component icons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Grave button function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Enemy, player function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SFX sounds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4252"/>
                  </a:ext>
                </a:extLst>
              </a:tr>
              <a:tr h="140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12/18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</a:t>
                      </a:r>
                      <a:r>
                        <a:rPr lang="ko-KR" altLang="en-US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 </a:t>
                      </a: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4, 5 design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2, 3 motion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Ending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Battle function, victory &amp; defeat decide function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Get card, delete card function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Enemy’s drop card list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Stage select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Background Music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31026"/>
                  </a:ext>
                </a:extLst>
              </a:tr>
              <a:tr h="7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12/20</a:t>
                      </a: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Monster 4, 5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Direction (SFX, BGM, Animation)</a:t>
                      </a:r>
                    </a:p>
                    <a:p>
                      <a:pPr algn="ctr"/>
                      <a:r>
                        <a:rPr lang="en-US" altLang="ko-KR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Bug fix,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1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6D17435-3F54-4652-A602-3B65C6EE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2990" y="221740"/>
            <a:ext cx="370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Contents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2DD41A-0D9F-4CFC-9FA6-603A277723D7}"/>
              </a:ext>
            </a:extLst>
          </p:cNvPr>
          <p:cNvGrpSpPr/>
          <p:nvPr/>
        </p:nvGrpSpPr>
        <p:grpSpPr>
          <a:xfrm>
            <a:off x="2279576" y="2296988"/>
            <a:ext cx="4302268" cy="3361409"/>
            <a:chOff x="2569805" y="2576797"/>
            <a:chExt cx="4302268" cy="3361409"/>
          </a:xfrm>
        </p:grpSpPr>
        <p:sp>
          <p:nvSpPr>
            <p:cNvPr id="43" name="타원 42"/>
            <p:cNvSpPr/>
            <p:nvPr/>
          </p:nvSpPr>
          <p:spPr>
            <a:xfrm>
              <a:off x="2569805" y="2576797"/>
              <a:ext cx="761892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1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569805" y="3260873"/>
              <a:ext cx="761892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2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569805" y="3944949"/>
              <a:ext cx="761892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3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569805" y="4629025"/>
              <a:ext cx="761892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4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84831" y="2593564"/>
              <a:ext cx="3387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About Project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4831" y="327418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Demo Video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3712" y="3983110"/>
              <a:ext cx="2936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Opensource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4831" y="4629025"/>
              <a:ext cx="2442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Our Team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597029-FEFD-43E5-8CB9-6D08477203E4}"/>
                </a:ext>
              </a:extLst>
            </p:cNvPr>
            <p:cNvSpPr/>
            <p:nvPr/>
          </p:nvSpPr>
          <p:spPr>
            <a:xfrm>
              <a:off x="2569805" y="5362142"/>
              <a:ext cx="761892" cy="576064"/>
            </a:xfrm>
            <a:prstGeom prst="ellipse">
              <a:avLst/>
            </a:prstGeom>
            <a:solidFill>
              <a:srgbClr val="8FA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5</a:t>
              </a:r>
              <a:endParaRPr lang="ko-KR" altLang="en-US" sz="2400" b="1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BBA4B4-707F-49B9-87A3-08C1C99F2D89}"/>
                </a:ext>
              </a:extLst>
            </p:cNvPr>
            <p:cNvSpPr txBox="1"/>
            <p:nvPr/>
          </p:nvSpPr>
          <p:spPr>
            <a:xfrm>
              <a:off x="3503712" y="5335920"/>
              <a:ext cx="2442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Live Demo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3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2131CEC-298D-4811-A791-0900DF40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87" y="1709072"/>
            <a:ext cx="8184232" cy="45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65B22C-0918-4673-B3F3-469F80437AC2}"/>
              </a:ext>
            </a:extLst>
          </p:cNvPr>
          <p:cNvSpPr txBox="1"/>
          <p:nvPr/>
        </p:nvSpPr>
        <p:spPr>
          <a:xfrm>
            <a:off x="3153503" y="250567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THE HABITAT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8F28A-6287-459E-9FA7-99C9CEF1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8" y="2066463"/>
            <a:ext cx="5915025" cy="3581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AD6542-C2EE-45AA-90EA-3FA46637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93" y="3159393"/>
            <a:ext cx="4314651" cy="4385383"/>
          </a:xfrm>
          <a:prstGeom prst="rect">
            <a:avLst/>
          </a:prstGeom>
        </p:spPr>
      </p:pic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E2ED2CE0-9725-4F05-A41D-9E5A0DC50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8408" y="3893698"/>
            <a:ext cx="3374170" cy="29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934416" y="2025524"/>
            <a:ext cx="2376264" cy="2376264"/>
          </a:xfrm>
          <a:prstGeom prst="ellipse">
            <a:avLst/>
          </a:prstGeom>
          <a:solidFill>
            <a:srgbClr val="F2C16A">
              <a:alpha val="7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nature</a:t>
            </a:r>
            <a:endParaRPr lang="ko-KR" altLang="en-US" sz="32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81954" y="3537692"/>
            <a:ext cx="2376264" cy="2376264"/>
          </a:xfrm>
          <a:prstGeom prst="ellipse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animal</a:t>
            </a:r>
            <a:endParaRPr lang="ko-KR" altLang="en-US" sz="32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33782" y="3546076"/>
            <a:ext cx="2376264" cy="2376264"/>
          </a:xfrm>
          <a:prstGeom prst="ellipse">
            <a:avLst/>
          </a:prstGeom>
          <a:solidFill>
            <a:schemeClr val="accent2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people</a:t>
            </a:r>
            <a:endParaRPr lang="ko-KR" altLang="en-US" sz="32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5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05AF3-AFAD-46CD-A418-A343E626C8CA}"/>
              </a:ext>
            </a:extLst>
          </p:cNvPr>
          <p:cNvSpPr/>
          <p:nvPr/>
        </p:nvSpPr>
        <p:spPr>
          <a:xfrm>
            <a:off x="2100296" y="3901924"/>
            <a:ext cx="7882659" cy="103140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266E8AC3-7900-4C55-8625-200A9BAC0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4" y="2914673"/>
            <a:ext cx="2041526" cy="1796543"/>
          </a:xfrm>
          <a:prstGeom prst="rect">
            <a:avLst/>
          </a:prstGeom>
        </p:spPr>
      </p:pic>
      <p:pic>
        <p:nvPicPr>
          <p:cNvPr id="7" name="그림 6" descr="장난감, 클립아트이(가) 표시된 사진&#10;&#10;자동 생성된 설명">
            <a:extLst>
              <a:ext uri="{FF2B5EF4-FFF2-40B4-BE49-F238E27FC236}">
                <a16:creationId xmlns:a16="http://schemas.microsoft.com/office/drawing/2014/main" id="{8CF4352B-E103-485B-A5AB-F7F98A804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36" y="2669689"/>
            <a:ext cx="1878204" cy="2286509"/>
          </a:xfrm>
          <a:prstGeom prst="rect">
            <a:avLst/>
          </a:prstGeom>
        </p:spPr>
      </p:pic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A61C6E7A-056B-4C15-B63E-86712B9D5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01" y="2204864"/>
            <a:ext cx="2858136" cy="2694814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28BCE56-2B1A-4E45-B39A-E23820F8D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85" y="2914672"/>
            <a:ext cx="2449831" cy="18782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E0132-D1C1-4239-BCD0-30689181B640}"/>
              </a:ext>
            </a:extLst>
          </p:cNvPr>
          <p:cNvSpPr/>
          <p:nvPr/>
        </p:nvSpPr>
        <p:spPr>
          <a:xfrm>
            <a:off x="1775520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01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6F6D4-E208-4BFA-AB28-9A5DA6EB36A1}"/>
              </a:ext>
            </a:extLst>
          </p:cNvPr>
          <p:cNvSpPr/>
          <p:nvPr/>
        </p:nvSpPr>
        <p:spPr>
          <a:xfrm>
            <a:off x="4168998" y="4711215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02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75A576-5A73-4D15-8CC7-806FF27674D7}"/>
              </a:ext>
            </a:extLst>
          </p:cNvPr>
          <p:cNvSpPr/>
          <p:nvPr/>
        </p:nvSpPr>
        <p:spPr>
          <a:xfrm>
            <a:off x="6562476" y="4712800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03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BE988F-AF00-4FE9-98E0-F6519D954565}"/>
              </a:ext>
            </a:extLst>
          </p:cNvPr>
          <p:cNvSpPr/>
          <p:nvPr/>
        </p:nvSpPr>
        <p:spPr>
          <a:xfrm>
            <a:off x="8955954" y="4713878"/>
            <a:ext cx="1152128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Stage 04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95BF1E-8CC3-4168-9BD2-7B0427825311}"/>
              </a:ext>
            </a:extLst>
          </p:cNvPr>
          <p:cNvSpPr/>
          <p:nvPr/>
        </p:nvSpPr>
        <p:spPr>
          <a:xfrm>
            <a:off x="4799856" y="1988840"/>
            <a:ext cx="2448272" cy="493572"/>
          </a:xfrm>
          <a:prstGeom prst="rightArrow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CD7B8-BA17-43EC-97F4-79DA8B13170F}"/>
              </a:ext>
            </a:extLst>
          </p:cNvPr>
          <p:cNvSpPr txBox="1"/>
          <p:nvPr/>
        </p:nvSpPr>
        <p:spPr>
          <a:xfrm>
            <a:off x="4873668" y="167597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0202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modernization</a:t>
            </a:r>
            <a:endParaRPr lang="ko-KR" altLang="en-US" sz="24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0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29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05AF3-AFAD-46CD-A418-A343E626C8CA}"/>
              </a:ext>
            </a:extLst>
          </p:cNvPr>
          <p:cNvSpPr/>
          <p:nvPr/>
        </p:nvSpPr>
        <p:spPr>
          <a:xfrm>
            <a:off x="2276100" y="4224161"/>
            <a:ext cx="7882659" cy="103140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E0132-D1C1-4239-BCD0-30689181B640}"/>
              </a:ext>
            </a:extLst>
          </p:cNvPr>
          <p:cNvSpPr/>
          <p:nvPr/>
        </p:nvSpPr>
        <p:spPr>
          <a:xfrm>
            <a:off x="2061069" y="2244287"/>
            <a:ext cx="1728192" cy="374155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Boss stage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6" name="그림 5" descr="장난감이(가) 표시된 사진&#10;&#10;자동 생성된 설명">
            <a:extLst>
              <a:ext uri="{FF2B5EF4-FFF2-40B4-BE49-F238E27FC236}">
                <a16:creationId xmlns:a16="http://schemas.microsoft.com/office/drawing/2014/main" id="{2C29CAB3-D551-4DC9-B652-E875962F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69" y="2704363"/>
            <a:ext cx="2669771" cy="2567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7043B0-5436-40D3-B18C-287BDE3E3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66" y="2849319"/>
            <a:ext cx="2772454" cy="2413062"/>
          </a:xfrm>
          <a:prstGeom prst="rect">
            <a:avLst/>
          </a:prstGeom>
        </p:spPr>
      </p:pic>
      <p:pic>
        <p:nvPicPr>
          <p:cNvPr id="11" name="그림 10" descr="장난감이(가) 표시된 사진&#10;&#10;자동 생성된 설명">
            <a:extLst>
              <a:ext uri="{FF2B5EF4-FFF2-40B4-BE49-F238E27FC236}">
                <a16:creationId xmlns:a16="http://schemas.microsoft.com/office/drawing/2014/main" id="{066CECAA-30C2-4481-B912-CA3027D5A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29" y="2513622"/>
            <a:ext cx="2977822" cy="2721113"/>
          </a:xfrm>
          <a:prstGeom prst="rect">
            <a:avLst/>
          </a:prstGeom>
        </p:spPr>
      </p:pic>
      <p:pic>
        <p:nvPicPr>
          <p:cNvPr id="26" name="그림 25" descr="텍스트, 실루엣, 클립아트이(가) 표시된 사진&#10;&#10;자동 생성된 설명">
            <a:extLst>
              <a:ext uri="{FF2B5EF4-FFF2-40B4-BE49-F238E27FC236}">
                <a16:creationId xmlns:a16="http://schemas.microsoft.com/office/drawing/2014/main" id="{E4E9BCFE-AFAE-4F36-9DC2-584C880C8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27" y="2466649"/>
            <a:ext cx="3179460" cy="27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B16BA-7E25-4DB9-A3DF-2698A61E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722169"/>
            <a:ext cx="8064896" cy="45133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5541B-4232-4A90-9938-4D09E9BB79C7}"/>
              </a:ext>
            </a:extLst>
          </p:cNvPr>
          <p:cNvSpPr/>
          <p:nvPr/>
        </p:nvSpPr>
        <p:spPr>
          <a:xfrm>
            <a:off x="1487488" y="167597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7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91344" y="1193112"/>
            <a:ext cx="11809312" cy="5544616"/>
            <a:chOff x="268612" y="905854"/>
            <a:chExt cx="8587864" cy="5691498"/>
          </a:xfrm>
        </p:grpSpPr>
        <p:sp>
          <p:nvSpPr>
            <p:cNvPr id="2" name="직사각형 1"/>
            <p:cNvSpPr/>
            <p:nvPr/>
          </p:nvSpPr>
          <p:spPr>
            <a:xfrm>
              <a:off x="287524" y="923330"/>
              <a:ext cx="8568952" cy="567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8612" y="905854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8300999" y="6101696"/>
              <a:ext cx="555477" cy="495656"/>
            </a:xfrm>
            <a:custGeom>
              <a:avLst/>
              <a:gdLst>
                <a:gd name="connsiteX0" fmla="*/ 0 w 555477"/>
                <a:gd name="connsiteY0" fmla="*/ 0 h 495656"/>
                <a:gd name="connsiteX1" fmla="*/ 555477 w 555477"/>
                <a:gd name="connsiteY1" fmla="*/ 8546 h 495656"/>
                <a:gd name="connsiteX2" fmla="*/ 8546 w 555477"/>
                <a:gd name="connsiteY2" fmla="*/ 495656 h 495656"/>
                <a:gd name="connsiteX3" fmla="*/ 0 w 555477"/>
                <a:gd name="connsiteY3" fmla="*/ 0 h 4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477" h="495656">
                  <a:moveTo>
                    <a:pt x="0" y="0"/>
                  </a:moveTo>
                  <a:lnTo>
                    <a:pt x="555477" y="8546"/>
                  </a:lnTo>
                  <a:lnTo>
                    <a:pt x="8546" y="495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FD5"/>
            </a:solidFill>
            <a:ln>
              <a:solidFill>
                <a:srgbClr val="8FA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</p:txBody>
        </p:sp>
      </p:grpSp>
      <p:cxnSp>
        <p:nvCxnSpPr>
          <p:cNvPr id="40" name="직선 연결선 39"/>
          <p:cNvCxnSpPr>
            <a:cxnSpLocks/>
          </p:cNvCxnSpPr>
          <p:nvPr/>
        </p:nvCxnSpPr>
        <p:spPr>
          <a:xfrm>
            <a:off x="49161" y="980728"/>
            <a:ext cx="1209367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1B7BC-9BF7-4A8F-806C-EFDC3AB7865E}"/>
              </a:ext>
            </a:extLst>
          </p:cNvPr>
          <p:cNvSpPr txBox="1"/>
          <p:nvPr/>
        </p:nvSpPr>
        <p:spPr>
          <a:xfrm>
            <a:off x="821330" y="150817"/>
            <a:ext cx="568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About Project</a:t>
            </a:r>
            <a:endParaRPr lang="ko-KR" altLang="en-US" sz="4800" b="1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2FB7D-01DF-4DF6-818D-B3ABB5D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2" y="1716732"/>
            <a:ext cx="8058415" cy="45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A99DC-5D17-4755-AE73-D61F9B640FF5}"/>
              </a:ext>
            </a:extLst>
          </p:cNvPr>
          <p:cNvSpPr/>
          <p:nvPr/>
        </p:nvSpPr>
        <p:spPr>
          <a:xfrm>
            <a:off x="1487488" y="1675976"/>
            <a:ext cx="2776093" cy="504056"/>
          </a:xfrm>
          <a:prstGeom prst="rect">
            <a:avLst/>
          </a:prstGeom>
          <a:solidFill>
            <a:srgbClr val="8FAFD5"/>
          </a:solidFill>
          <a:ln>
            <a:solidFill>
              <a:srgbClr val="8F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Play rule</a:t>
            </a:r>
            <a:endParaRPr lang="ko-KR" altLang="en-US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8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238</Words>
  <Application>Microsoft Office PowerPoint</Application>
  <PresentationFormat>와이드스크린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Neo둥근모 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SeongJae</dc:creator>
  <cp:lastModifiedBy>이연비</cp:lastModifiedBy>
  <cp:revision>13</cp:revision>
  <dcterms:created xsi:type="dcterms:W3CDTF">2017-07-23T04:50:19Z</dcterms:created>
  <dcterms:modified xsi:type="dcterms:W3CDTF">2021-12-20T16:52:15Z</dcterms:modified>
</cp:coreProperties>
</file>