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0" Type="http://schemas.openxmlformats.org/officeDocument/2006/relationships/image" Target="../media/image11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Relationship Id="rId24" Type="http://schemas.openxmlformats.org/officeDocument/2006/relationships/image" Target="../media/image29.png"/><Relationship Id="rId25" Type="http://schemas.openxmlformats.org/officeDocument/2006/relationships/image" Target="../media/image30.png"/><Relationship Id="rId26" Type="http://schemas.openxmlformats.org/officeDocument/2006/relationships/image" Target="../media/image31.png"/><Relationship Id="rId27" Type="http://schemas.openxmlformats.org/officeDocument/2006/relationships/image" Target="../media/image32.png"/><Relationship Id="rId28" Type="http://schemas.openxmlformats.org/officeDocument/2006/relationships/image" Target="../media/image33.png"/><Relationship Id="rId29" Type="http://schemas.openxmlformats.org/officeDocument/2006/relationships/image" Target="../media/image34.png"/><Relationship Id="rId30" Type="http://schemas.openxmlformats.org/officeDocument/2006/relationships/image" Target="../media/image35.png"/><Relationship Id="rId31" Type="http://schemas.openxmlformats.org/officeDocument/2006/relationships/image" Target="../media/image3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4" y="2879968"/>
            <a:ext cx="16857484" cy="7618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9573" y="6099130"/>
            <a:ext cx="3152761" cy="76188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7450" y="3362701"/>
            <a:ext cx="10050796" cy="15546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3181" y="326922"/>
            <a:ext cx="4965969" cy="904762"/>
            <a:chOff x="493181" y="326922"/>
            <a:chExt cx="4965969" cy="9047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6514" y="510615"/>
              <a:ext cx="4270501" cy="609375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493181" y="326922"/>
              <a:ext cx="899981" cy="899981"/>
              <a:chOff x="493181" y="326922"/>
              <a:chExt cx="899981" cy="89998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181" y="326922"/>
                <a:ext cx="899981" cy="899981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99605" y="9408934"/>
            <a:ext cx="3327591" cy="8126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342857" cy="10285714"/>
            <a:chOff x="0" y="0"/>
            <a:chExt cx="43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34285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2858" y="987003"/>
            <a:ext cx="2999385" cy="61413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013" y="880071"/>
            <a:ext cx="6535763" cy="30475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65904" y="9226861"/>
            <a:ext cx="3772706" cy="815061"/>
            <a:chOff x="14265904" y="9226861"/>
            <a:chExt cx="3772706" cy="8150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98997" y="9366414"/>
              <a:ext cx="3244350" cy="462950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4265904" y="9226861"/>
              <a:ext cx="683726" cy="683726"/>
              <a:chOff x="14265904" y="9226861"/>
              <a:chExt cx="683726" cy="6837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265904" y="9226861"/>
                <a:ext cx="683726" cy="68372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34434" y="9773918"/>
              <a:ext cx="3181983" cy="3458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4015" y="2559591"/>
            <a:ext cx="8390870" cy="2395095"/>
            <a:chOff x="1044015" y="2559591"/>
            <a:chExt cx="8390870" cy="239509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4015" y="2559591"/>
              <a:ext cx="8390870" cy="2395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58928" y="5087944"/>
            <a:ext cx="3982628" cy="203565"/>
            <a:chOff x="2458928" y="5087944"/>
            <a:chExt cx="3982628" cy="203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8928" y="5087944"/>
              <a:ext cx="3982628" cy="2035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66192" y="7694002"/>
            <a:ext cx="3292044" cy="7695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67" y="4999781"/>
            <a:ext cx="8966887" cy="376839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1921" y="1621264"/>
            <a:ext cx="7747532" cy="75367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70482" y="302470"/>
            <a:ext cx="3233362" cy="698540"/>
            <a:chOff x="14770482" y="302470"/>
            <a:chExt cx="3233362" cy="6985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13069" y="422073"/>
              <a:ext cx="2780540" cy="39676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4770482" y="302470"/>
              <a:ext cx="585981" cy="585981"/>
              <a:chOff x="14770482" y="302470"/>
              <a:chExt cx="585981" cy="58598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70482" y="302470"/>
                <a:ext cx="585981" cy="58598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43440" y="771320"/>
              <a:ext cx="2727089" cy="2963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770482" y="302470"/>
            <a:ext cx="3233362" cy="698540"/>
            <a:chOff x="14770482" y="302470"/>
            <a:chExt cx="3233362" cy="6985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13069" y="422073"/>
              <a:ext cx="2780540" cy="396767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4770482" y="302470"/>
              <a:ext cx="585981" cy="585981"/>
              <a:chOff x="14770482" y="302470"/>
              <a:chExt cx="585981" cy="58598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770482" y="302470"/>
                <a:ext cx="585981" cy="58598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43440" y="771320"/>
              <a:ext cx="2727089" cy="2963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2351" y="2622917"/>
            <a:ext cx="14613386" cy="7618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65049" y="3674316"/>
            <a:ext cx="5564674" cy="60950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770482" y="302470"/>
            <a:ext cx="3233362" cy="698540"/>
            <a:chOff x="14770482" y="302470"/>
            <a:chExt cx="3233362" cy="69854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13069" y="422073"/>
              <a:ext cx="2780540" cy="396767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4770482" y="302470"/>
              <a:ext cx="585981" cy="585981"/>
              <a:chOff x="14770482" y="302470"/>
              <a:chExt cx="585981" cy="58598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770482" y="302470"/>
                <a:ext cx="585981" cy="585981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43440" y="771320"/>
              <a:ext cx="2727089" cy="2963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001502" y="8253227"/>
            <a:ext cx="5284213" cy="727223"/>
            <a:chOff x="13001502" y="8253227"/>
            <a:chExt cx="5284213" cy="7272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82059" y="8687117"/>
              <a:ext cx="403012" cy="35554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88726" y="8218942"/>
              <a:ext cx="3775349" cy="457131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3001502" y="8656640"/>
              <a:ext cx="321509" cy="320403"/>
              <a:chOff x="13001502" y="8656640"/>
              <a:chExt cx="321509" cy="32040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001502" y="8656640"/>
                <a:ext cx="321509" cy="320403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62741" y="8701719"/>
              <a:ext cx="3532712" cy="3047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723810"/>
            <a:ext cx="18285714" cy="1561905"/>
            <a:chOff x="0" y="8723810"/>
            <a:chExt cx="18285714" cy="1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23810"/>
              <a:ext cx="18285714" cy="1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39286" y="6259564"/>
            <a:ext cx="789275" cy="501422"/>
            <a:chOff x="4639286" y="6259564"/>
            <a:chExt cx="789275" cy="5014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4271922" y="6036127"/>
              <a:ext cx="1578551" cy="1002844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4639286" y="6259564"/>
              <a:ext cx="789275" cy="5014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0264" y="6259564"/>
            <a:ext cx="789275" cy="501422"/>
            <a:chOff x="1090264" y="6259564"/>
            <a:chExt cx="789275" cy="5014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722900" y="6036127"/>
              <a:ext cx="1578551" cy="100284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090264" y="6259564"/>
              <a:ext cx="789275" cy="501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39286" y="3916638"/>
            <a:ext cx="789275" cy="501422"/>
            <a:chOff x="4639286" y="3916638"/>
            <a:chExt cx="789275" cy="5014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700000">
              <a:off x="4271922" y="3693201"/>
              <a:ext cx="1578551" cy="1002844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4639286" y="3916638"/>
              <a:ext cx="789275" cy="5014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0264" y="3916638"/>
            <a:ext cx="789275" cy="501422"/>
            <a:chOff x="1090264" y="3916638"/>
            <a:chExt cx="789275" cy="50142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700000">
              <a:off x="722900" y="3693201"/>
              <a:ext cx="1578551" cy="1002844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2700000">
              <a:off x="1090264" y="3916638"/>
              <a:ext cx="789275" cy="5014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186180" y="3916638"/>
            <a:ext cx="789275" cy="501422"/>
            <a:chOff x="8186180" y="3916638"/>
            <a:chExt cx="789275" cy="50142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700000">
              <a:off x="7818816" y="3693201"/>
              <a:ext cx="1578551" cy="1002844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2700000">
              <a:off x="8186180" y="3916638"/>
              <a:ext cx="789275" cy="50142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591252" y="5973897"/>
            <a:ext cx="1037141" cy="121901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42233" y="5973897"/>
            <a:ext cx="1037141" cy="121901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38147" y="3630964"/>
            <a:ext cx="1037141" cy="121901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591252" y="3630964"/>
            <a:ext cx="1037141" cy="121901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52152" y="3630970"/>
            <a:ext cx="1123181" cy="121901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576001" y="9365924"/>
            <a:ext cx="2984301" cy="35554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625696" y="6793915"/>
            <a:ext cx="1373426" cy="40633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058373" y="4438288"/>
            <a:ext cx="1293784" cy="41903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518982" y="6226751"/>
            <a:ext cx="2632157" cy="60950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969954" y="6215935"/>
            <a:ext cx="2353612" cy="62032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518973" y="3883050"/>
            <a:ext cx="1853207" cy="61413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965916" y="3883649"/>
            <a:ext cx="2457229" cy="62032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05735" y="205792"/>
            <a:ext cx="7928487" cy="457131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164841" y="4438288"/>
            <a:ext cx="631654" cy="419037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065868" y="3883841"/>
            <a:ext cx="2290833" cy="6141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80924" y="9209524"/>
            <a:ext cx="3233362" cy="590476"/>
            <a:chOff x="680924" y="9209524"/>
            <a:chExt cx="3233362" cy="59047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23510" y="9329127"/>
              <a:ext cx="2780540" cy="396767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680924" y="9209524"/>
              <a:ext cx="585981" cy="585981"/>
              <a:chOff x="680924" y="9209524"/>
              <a:chExt cx="585981" cy="585981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680924" y="9209524"/>
                <a:ext cx="585981" cy="585981"/>
              </a:xfrm>
              <a:prstGeom prst="rect">
                <a:avLst/>
              </a:prstGeom>
            </p:spPr>
          </p:pic>
        </p:grpSp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5625696" y="4450982"/>
            <a:ext cx="1022146" cy="406339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058372" y="6793915"/>
            <a:ext cx="1644454" cy="4063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58928" y="5087944"/>
            <a:ext cx="3982628" cy="203565"/>
            <a:chOff x="2458928" y="5087944"/>
            <a:chExt cx="3982628" cy="203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8928" y="5087944"/>
              <a:ext cx="3982628" cy="2035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49139" y="7686291"/>
            <a:ext cx="4109143" cy="7618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8047" y="4984333"/>
            <a:ext cx="8379480" cy="376839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1917" y="1621266"/>
            <a:ext cx="7747532" cy="75367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70482" y="302470"/>
            <a:ext cx="3233362" cy="698540"/>
            <a:chOff x="14770482" y="302470"/>
            <a:chExt cx="3233362" cy="6985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13069" y="422073"/>
              <a:ext cx="2780540" cy="39676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4770482" y="302470"/>
              <a:ext cx="585981" cy="585981"/>
              <a:chOff x="14770482" y="302470"/>
              <a:chExt cx="585981" cy="58598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70482" y="302470"/>
                <a:ext cx="585981" cy="58598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43440" y="771320"/>
              <a:ext cx="2727089" cy="2963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4763" y="5595792"/>
            <a:ext cx="6647019" cy="93330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7620" y="4788573"/>
            <a:ext cx="7140409" cy="76188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3336" y="3794288"/>
            <a:ext cx="6194439" cy="121901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8573" y="1510117"/>
            <a:ext cx="2555359" cy="61413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5728" y="1403185"/>
            <a:ext cx="6742996" cy="30475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678882" y="9588955"/>
            <a:ext cx="2225247" cy="480746"/>
            <a:chOff x="8678882" y="9588955"/>
            <a:chExt cx="2225247" cy="4807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52298" y="9671267"/>
              <a:ext cx="1913609" cy="27306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8678882" y="9588955"/>
              <a:ext cx="403281" cy="403281"/>
              <a:chOff x="8678882" y="9588955"/>
              <a:chExt cx="403281" cy="40328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678882" y="9588955"/>
                <a:ext cx="403281" cy="403281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73200" y="9911624"/>
              <a:ext cx="1876823" cy="2039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11454" y="1530197"/>
            <a:ext cx="15644805" cy="8755518"/>
            <a:chOff x="5911454" y="1530197"/>
            <a:chExt cx="15644805" cy="87555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11454" y="1530197"/>
              <a:ext cx="15644805" cy="87555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58928" y="5087944"/>
            <a:ext cx="3982628" cy="203565"/>
            <a:chOff x="2458928" y="5087944"/>
            <a:chExt cx="3982628" cy="203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8928" y="5087944"/>
              <a:ext cx="3982628" cy="2035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49144" y="7686287"/>
            <a:ext cx="4109143" cy="7695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8051" y="4984337"/>
            <a:ext cx="7632585" cy="376839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1921" y="1621264"/>
            <a:ext cx="7747532" cy="75367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70482" y="302470"/>
            <a:ext cx="3233362" cy="698540"/>
            <a:chOff x="14770482" y="302470"/>
            <a:chExt cx="3233362" cy="6985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13069" y="422073"/>
              <a:ext cx="2780540" cy="39676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4770482" y="302470"/>
              <a:ext cx="585981" cy="585981"/>
              <a:chOff x="14770482" y="302470"/>
              <a:chExt cx="585981" cy="58598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70482" y="302470"/>
                <a:ext cx="585981" cy="58598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43440" y="771320"/>
              <a:ext cx="2727089" cy="2963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342857" cy="10285714"/>
            <a:chOff x="0" y="0"/>
            <a:chExt cx="43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342857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61107" y="6040728"/>
            <a:ext cx="6466497" cy="91097"/>
            <a:chOff x="9961107" y="6040728"/>
            <a:chExt cx="6466497" cy="910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961107" y="6040728"/>
              <a:ext cx="6466497" cy="910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52712" y="2221162"/>
            <a:ext cx="4290760" cy="76950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2858" y="976182"/>
            <a:ext cx="1888863" cy="6203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0013" y="880071"/>
            <a:ext cx="5534950" cy="30475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55985" y="2853028"/>
            <a:ext cx="10652114" cy="6617626"/>
            <a:chOff x="2155985" y="2853028"/>
            <a:chExt cx="10652114" cy="661762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55985" y="2853028"/>
              <a:ext cx="10652114" cy="66176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265904" y="9226861"/>
            <a:ext cx="3772706" cy="815061"/>
            <a:chOff x="14265904" y="9226861"/>
            <a:chExt cx="3772706" cy="8150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98997" y="9366414"/>
              <a:ext cx="3244350" cy="462950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4265904" y="9226861"/>
              <a:ext cx="683726" cy="683726"/>
              <a:chOff x="14265904" y="9226861"/>
              <a:chExt cx="683726" cy="68372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265904" y="9226861"/>
                <a:ext cx="683726" cy="683726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34434" y="9773918"/>
              <a:ext cx="3181983" cy="3458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548784" y="2278875"/>
            <a:ext cx="3866851" cy="6910233"/>
            <a:chOff x="13548784" y="2278875"/>
            <a:chExt cx="3866851" cy="691023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48784" y="2278875"/>
              <a:ext cx="3866851" cy="69102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58928" y="5087944"/>
            <a:ext cx="3982628" cy="203565"/>
            <a:chOff x="2458928" y="5087944"/>
            <a:chExt cx="3982628" cy="203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8928" y="5087944"/>
              <a:ext cx="3982628" cy="2035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49144" y="7686287"/>
            <a:ext cx="4109143" cy="7695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8051" y="4984337"/>
            <a:ext cx="8092329" cy="376839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1921" y="1621264"/>
            <a:ext cx="7747532" cy="75367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70482" y="302470"/>
            <a:ext cx="3233362" cy="698540"/>
            <a:chOff x="14770482" y="302470"/>
            <a:chExt cx="3233362" cy="6985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13069" y="422073"/>
              <a:ext cx="2780540" cy="39676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4770482" y="302470"/>
              <a:ext cx="585981" cy="585981"/>
              <a:chOff x="14770482" y="302470"/>
              <a:chExt cx="585981" cy="58598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70482" y="302470"/>
                <a:ext cx="585981" cy="58598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43440" y="771320"/>
              <a:ext cx="2727089" cy="2963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342857" cy="10285714"/>
            <a:chOff x="0" y="0"/>
            <a:chExt cx="43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342857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61107" y="6040728"/>
            <a:ext cx="6466497" cy="91097"/>
            <a:chOff x="9961107" y="6040728"/>
            <a:chExt cx="6466497" cy="910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961107" y="6040728"/>
              <a:ext cx="6466497" cy="910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2858" y="987003"/>
            <a:ext cx="1005992" cy="61413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0013" y="880071"/>
            <a:ext cx="6278551" cy="30475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65904" y="9226861"/>
            <a:ext cx="3772706" cy="815061"/>
            <a:chOff x="14265904" y="9226861"/>
            <a:chExt cx="3772706" cy="8150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98997" y="9366414"/>
              <a:ext cx="3244350" cy="462950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4265904" y="9226861"/>
              <a:ext cx="683726" cy="683726"/>
              <a:chOff x="14265904" y="9226861"/>
              <a:chExt cx="683726" cy="6837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265904" y="9226861"/>
                <a:ext cx="683726" cy="683726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34434" y="9773918"/>
              <a:ext cx="3181983" cy="3458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82178" y="2605923"/>
            <a:ext cx="3196332" cy="6466497"/>
            <a:chOff x="1482178" y="2605923"/>
            <a:chExt cx="3196332" cy="646649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2178" y="2605923"/>
              <a:ext cx="3196332" cy="64664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476705" y="4016657"/>
            <a:ext cx="11232102" cy="4139238"/>
            <a:chOff x="5476705" y="4016657"/>
            <a:chExt cx="11232102" cy="41392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76705" y="4016657"/>
              <a:ext cx="11232102" cy="4139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58928" y="5087944"/>
            <a:ext cx="3982628" cy="203565"/>
            <a:chOff x="2458928" y="5087944"/>
            <a:chExt cx="3982628" cy="203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8928" y="5087944"/>
              <a:ext cx="3982628" cy="2035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66237" y="7694002"/>
            <a:ext cx="3308806" cy="7618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8051" y="4984337"/>
            <a:ext cx="8251355" cy="376839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1921" y="1621264"/>
            <a:ext cx="7747532" cy="75367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70482" y="302470"/>
            <a:ext cx="3233362" cy="698540"/>
            <a:chOff x="14770482" y="302470"/>
            <a:chExt cx="3233362" cy="6985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13069" y="422073"/>
              <a:ext cx="2780540" cy="39676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4770482" y="302470"/>
              <a:ext cx="585981" cy="585981"/>
              <a:chOff x="14770482" y="302470"/>
              <a:chExt cx="585981" cy="58598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70482" y="302470"/>
                <a:ext cx="585981" cy="58598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43440" y="771320"/>
              <a:ext cx="2727089" cy="2963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2021-11-24T18:57:10Z</dcterms:created>
  <dcterms:modified xsi:type="dcterms:W3CDTF">2021-11-24T18:57:10Z</dcterms:modified>
</cp:coreProperties>
</file>