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Relationship Id="rId27" Type="http://schemas.openxmlformats.org/officeDocument/2006/relationships/image" Target="../media/image177.png"/><Relationship Id="rId28" Type="http://schemas.openxmlformats.org/officeDocument/2006/relationships/image" Target="../media/image178.png"/><Relationship Id="rId29" Type="http://schemas.openxmlformats.org/officeDocument/2006/relationships/image" Target="../media/image179.png"/><Relationship Id="rId30" Type="http://schemas.openxmlformats.org/officeDocument/2006/relationships/image" Target="../media/image180.png"/><Relationship Id="rId31" Type="http://schemas.openxmlformats.org/officeDocument/2006/relationships/image" Target="../media/image181.png"/><Relationship Id="rId32" Type="http://schemas.openxmlformats.org/officeDocument/2006/relationships/image" Target="../media/image18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" y="2879968"/>
            <a:ext cx="16857484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9573" y="6099130"/>
            <a:ext cx="3152761" cy="761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450" y="3362701"/>
            <a:ext cx="10050796" cy="15546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181" y="326922"/>
            <a:ext cx="4965969" cy="904762"/>
            <a:chOff x="493181" y="326922"/>
            <a:chExt cx="4965969" cy="9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514" y="510615"/>
              <a:ext cx="4270501" cy="60937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93181" y="326922"/>
              <a:ext cx="899981" cy="899981"/>
              <a:chOff x="493181" y="326922"/>
              <a:chExt cx="899981" cy="89998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181" y="326922"/>
                <a:ext cx="899981" cy="899981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9605" y="9408934"/>
            <a:ext cx="3327591" cy="8126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858" y="987003"/>
            <a:ext cx="1005992" cy="614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13" y="880071"/>
            <a:ext cx="6278551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2178" y="2605923"/>
            <a:ext cx="3196332" cy="6466497"/>
            <a:chOff x="1482178" y="2605923"/>
            <a:chExt cx="3196332" cy="64664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178" y="2605923"/>
              <a:ext cx="3196332" cy="64664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76705" y="4016657"/>
            <a:ext cx="11232102" cy="4139238"/>
            <a:chOff x="5476705" y="4016657"/>
            <a:chExt cx="11232102" cy="4139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6705" y="4016657"/>
              <a:ext cx="11232102" cy="4139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237" y="7694002"/>
            <a:ext cx="3308806" cy="761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25135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3"/>
            <a:ext cx="2999385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1"/>
            <a:ext cx="6535763" cy="3047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4015" y="2559591"/>
            <a:ext cx="8390870" cy="2395095"/>
            <a:chOff x="1044015" y="2559591"/>
            <a:chExt cx="8390870" cy="2395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015" y="2559591"/>
              <a:ext cx="8390870" cy="2395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192" y="7694002"/>
            <a:ext cx="3292044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65" y="4999784"/>
            <a:ext cx="9123277" cy="37683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192" y="7693999"/>
            <a:ext cx="3292044" cy="7672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65" y="4999784"/>
            <a:ext cx="9123277" cy="37683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0"/>
            <a:ext cx="1880937" cy="615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0"/>
            <a:ext cx="7345808" cy="30475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4556" y="223397"/>
            <a:ext cx="3772706" cy="815061"/>
            <a:chOff x="14264556" y="223397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7648" y="362950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4556" y="223397"/>
              <a:ext cx="683726" cy="683726"/>
              <a:chOff x="14264556" y="223397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4556" y="223397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3086" y="770454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4412" y="2281942"/>
            <a:ext cx="7338842" cy="7338842"/>
            <a:chOff x="4814412" y="2281942"/>
            <a:chExt cx="7338842" cy="733884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89160" y="3356690"/>
              <a:ext cx="5189345" cy="5189345"/>
              <a:chOff x="5889160" y="3356690"/>
              <a:chExt cx="5189345" cy="51893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700000">
                <a:off x="3435619" y="903149"/>
                <a:ext cx="10378690" cy="10378690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700000">
                <a:off x="5889160" y="3356690"/>
                <a:ext cx="5189345" cy="518934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99491" y="5917605"/>
              <a:ext cx="2133321" cy="10431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1662" y="7897995"/>
              <a:ext cx="2043881" cy="10431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6595" y="5917605"/>
              <a:ext cx="1943038" cy="10431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1662" y="3914462"/>
              <a:ext cx="2207215" cy="104319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94484" y="4988485"/>
              <a:ext cx="1576137" cy="139713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26742" y="6968880"/>
              <a:ext cx="1586042" cy="139713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1646" y="4988485"/>
              <a:ext cx="1577515" cy="139713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26710" y="2985345"/>
              <a:ext cx="1590818" cy="13971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45006" y="1369310"/>
            <a:ext cx="6268503" cy="11241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00001" y="6582144"/>
            <a:ext cx="3304987" cy="1015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84732" y="6040563"/>
            <a:ext cx="2201457" cy="6095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99249" y="6045006"/>
            <a:ext cx="460868" cy="60950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30858" y="8392106"/>
            <a:ext cx="3288859" cy="10158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15620" y="7850525"/>
            <a:ext cx="2241179" cy="60950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630137" y="7854973"/>
            <a:ext cx="460868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75850" y="4525971"/>
            <a:ext cx="3291883" cy="1496477"/>
            <a:chOff x="13675850" y="4525971"/>
            <a:chExt cx="3291883" cy="14964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30858" y="5021839"/>
              <a:ext cx="3024247" cy="101584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15620" y="4480258"/>
              <a:ext cx="2005237" cy="609509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30137" y="4484696"/>
              <a:ext cx="460868" cy="60950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999939" y="3348895"/>
            <a:ext cx="3102297" cy="10158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984701" y="2807314"/>
            <a:ext cx="2287769" cy="60950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599249" y="2811757"/>
            <a:ext cx="460868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1094469" y="6577107"/>
            <a:ext cx="6171429" cy="3708607"/>
            <a:chOff x="-1094469" y="6577107"/>
            <a:chExt cx="6171429" cy="370860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94469" y="6577107"/>
              <a:ext cx="6171429" cy="3708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2351" y="2622917"/>
            <a:ext cx="14613386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5049" y="3674316"/>
            <a:ext cx="5564674" cy="6095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1502" y="8253227"/>
            <a:ext cx="5284213" cy="727223"/>
            <a:chOff x="13001502" y="8253227"/>
            <a:chExt cx="5284213" cy="7272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2059" y="8687117"/>
              <a:ext cx="403012" cy="35554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88726" y="8218942"/>
              <a:ext cx="3775349" cy="4571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001502" y="8656640"/>
              <a:ext cx="321509" cy="320403"/>
              <a:chOff x="13001502" y="8656640"/>
              <a:chExt cx="321509" cy="32040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01502" y="8656640"/>
                <a:ext cx="321509" cy="32040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62741" y="8701719"/>
              <a:ext cx="3532712" cy="304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286" y="6259564"/>
            <a:ext cx="789275" cy="501422"/>
            <a:chOff x="4639286" y="6259564"/>
            <a:chExt cx="789275" cy="5014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271922" y="6036127"/>
              <a:ext cx="1578551" cy="10028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639286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264" y="6259564"/>
            <a:ext cx="789275" cy="501422"/>
            <a:chOff x="1090264" y="6259564"/>
            <a:chExt cx="789275" cy="501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9286" y="3916638"/>
            <a:ext cx="789275" cy="501422"/>
            <a:chOff x="4639286" y="3916638"/>
            <a:chExt cx="789275" cy="501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4271922" y="3693201"/>
              <a:ext cx="1578551" cy="100284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4639286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264" y="3916638"/>
            <a:ext cx="789275" cy="501422"/>
            <a:chOff x="1090264" y="3916638"/>
            <a:chExt cx="789275" cy="501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22900" y="3693201"/>
              <a:ext cx="1578551" cy="100284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">
              <a:off x="1090264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6180" y="3916638"/>
            <a:ext cx="789275" cy="501422"/>
            <a:chOff x="8186180" y="3916638"/>
            <a:chExt cx="789275" cy="5014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7818816" y="3693201"/>
              <a:ext cx="1578551" cy="100284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8186180" y="3916638"/>
              <a:ext cx="789275" cy="501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91252" y="5973897"/>
            <a:ext cx="1037141" cy="12190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2233" y="5973897"/>
            <a:ext cx="1037141" cy="12190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38147" y="3630964"/>
            <a:ext cx="1037141" cy="12190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91252" y="3630964"/>
            <a:ext cx="1037141" cy="12190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2152" y="3630970"/>
            <a:ext cx="1123181" cy="121901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76001" y="9365924"/>
            <a:ext cx="2984301" cy="3555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25696" y="6793915"/>
            <a:ext cx="1373426" cy="40633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58373" y="4438288"/>
            <a:ext cx="1293784" cy="41903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18982" y="6226753"/>
            <a:ext cx="2758626" cy="6095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69954" y="6215935"/>
            <a:ext cx="2353612" cy="6203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18973" y="3883050"/>
            <a:ext cx="1853207" cy="6141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65916" y="3883649"/>
            <a:ext cx="2457229" cy="6203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735" y="205792"/>
            <a:ext cx="7928487" cy="45713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64841" y="4438288"/>
            <a:ext cx="631654" cy="41903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065868" y="3883841"/>
            <a:ext cx="2290833" cy="6141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0924" y="9209524"/>
            <a:ext cx="3233362" cy="590476"/>
            <a:chOff x="680924" y="9209524"/>
            <a:chExt cx="3233362" cy="590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3510" y="9329127"/>
              <a:ext cx="2780540" cy="3967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24" y="9209524"/>
              <a:ext cx="585981" cy="585981"/>
              <a:chOff x="680924" y="9209524"/>
              <a:chExt cx="585981" cy="5859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80924" y="9209524"/>
                <a:ext cx="585981" cy="585981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625696" y="4450982"/>
            <a:ext cx="1060342" cy="40633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058372" y="6793915"/>
            <a:ext cx="1644454" cy="40633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625696" y="7107106"/>
            <a:ext cx="971150" cy="40633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625696" y="4757645"/>
            <a:ext cx="1022146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39" y="7686291"/>
            <a:ext cx="4109143" cy="761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47" y="4984333"/>
            <a:ext cx="8379480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3" y="5595792"/>
            <a:ext cx="6647019" cy="9333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620" y="4788573"/>
            <a:ext cx="7140409" cy="7618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36" y="3794288"/>
            <a:ext cx="6194439" cy="12190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573" y="1510117"/>
            <a:ext cx="2555359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728" y="1403185"/>
            <a:ext cx="6742996" cy="3047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78882" y="9588955"/>
            <a:ext cx="2225247" cy="480746"/>
            <a:chOff x="8678882" y="9588955"/>
            <a:chExt cx="2225247" cy="4807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2298" y="9671267"/>
              <a:ext cx="1913609" cy="27306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678882" y="9588955"/>
              <a:ext cx="403281" cy="403281"/>
              <a:chOff x="8678882" y="9588955"/>
              <a:chExt cx="403281" cy="40328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78882" y="9588955"/>
                <a:ext cx="403281" cy="40328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3200" y="9911624"/>
              <a:ext cx="1876823" cy="203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1454" y="1530197"/>
            <a:ext cx="15644805" cy="8755518"/>
            <a:chOff x="5911454" y="1530197"/>
            <a:chExt cx="15644805" cy="87555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1454" y="1530197"/>
              <a:ext cx="15644805" cy="8755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763258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3"/>
            <a:ext cx="2037278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1"/>
            <a:ext cx="5534950" cy="3047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37272" y="3595763"/>
            <a:ext cx="4334249" cy="2427522"/>
            <a:chOff x="13237272" y="3595763"/>
            <a:chExt cx="4334249" cy="24275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500000">
              <a:off x="11202187" y="2514042"/>
              <a:ext cx="8668499" cy="485504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500000">
              <a:off x="13237272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62912" y="3595763"/>
            <a:ext cx="4334249" cy="2427522"/>
            <a:chOff x="9062912" y="3595763"/>
            <a:chExt cx="4334249" cy="24275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7027827" y="2514042"/>
              <a:ext cx="8668499" cy="48550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9062912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88553" y="3595763"/>
            <a:ext cx="4334249" cy="2427522"/>
            <a:chOff x="4888553" y="3595763"/>
            <a:chExt cx="4334249" cy="24275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500000">
              <a:off x="2853468" y="2514042"/>
              <a:ext cx="8668499" cy="485504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500000">
              <a:off x="4888553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193" y="3595763"/>
            <a:ext cx="4334249" cy="2427522"/>
            <a:chOff x="714193" y="3595763"/>
            <a:chExt cx="4334249" cy="24275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-1320892" y="2514042"/>
              <a:ext cx="8668499" cy="48550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3500000">
              <a:off x="714193" y="3595763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71861" y="2924556"/>
            <a:ext cx="2417109" cy="2417109"/>
            <a:chOff x="14871861" y="2924556"/>
            <a:chExt cx="2417109" cy="24171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71861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97128" y="2924556"/>
            <a:ext cx="2417109" cy="2417109"/>
            <a:chOff x="10697128" y="2924556"/>
            <a:chExt cx="2417109" cy="24171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7128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4779" y="2924556"/>
            <a:ext cx="2417109" cy="2417109"/>
            <a:chOff x="6524779" y="2924556"/>
            <a:chExt cx="2417109" cy="24171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24779" y="2924556"/>
              <a:ext cx="2417109" cy="24171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20942" y="2924556"/>
            <a:ext cx="2417109" cy="2417109"/>
            <a:chOff x="2320942" y="2924556"/>
            <a:chExt cx="2417109" cy="24171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20942" y="2924556"/>
              <a:ext cx="2417109" cy="24171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32955" y="5319317"/>
            <a:ext cx="1799233" cy="15237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686670" y="5319317"/>
            <a:ext cx="1963602" cy="152377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512260" y="5319317"/>
            <a:ext cx="1963602" cy="15237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37908" y="5300279"/>
            <a:ext cx="1963602" cy="152377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31811" y="6956363"/>
            <a:ext cx="3350593" cy="13261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357487" y="6956363"/>
            <a:ext cx="3061044" cy="13261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183125" y="6956363"/>
            <a:ext cx="3516797" cy="13261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08763" y="6956363"/>
            <a:ext cx="2834213" cy="711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763258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2712" y="2221162"/>
            <a:ext cx="4290760" cy="769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2858" y="976182"/>
            <a:ext cx="1888863" cy="620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13" y="880071"/>
            <a:ext cx="5534950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55985" y="2853028"/>
            <a:ext cx="10652114" cy="6617626"/>
            <a:chOff x="2155985" y="2853028"/>
            <a:chExt cx="10652114" cy="66176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5985" y="2853028"/>
              <a:ext cx="10652114" cy="66176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48784" y="2278875"/>
            <a:ext cx="3866851" cy="6910233"/>
            <a:chOff x="13548784" y="2278875"/>
            <a:chExt cx="3866851" cy="69102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48784" y="2278875"/>
              <a:ext cx="3866851" cy="6910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092329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2021-11-25T00:17:29Z</dcterms:created>
  <dcterms:modified xsi:type="dcterms:W3CDTF">2021-11-25T00:17:29Z</dcterms:modified>
</cp:coreProperties>
</file>