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61" r:id="rId5"/>
    <p:sldId id="273" r:id="rId6"/>
    <p:sldId id="275" r:id="rId7"/>
    <p:sldId id="274" r:id="rId8"/>
    <p:sldId id="272" r:id="rId9"/>
    <p:sldId id="271" r:id="rId10"/>
    <p:sldId id="276" r:id="rId11"/>
    <p:sldId id="266"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60CAD0-C399-4197-81C9-AEE9A0D4225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7B03320-E7EE-44F2-8EF6-F8537E7BC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0511348-B813-4899-9449-DDF0916C4F43}"/>
              </a:ext>
            </a:extLst>
          </p:cNvPr>
          <p:cNvSpPr>
            <a:spLocks noGrp="1"/>
          </p:cNvSpPr>
          <p:nvPr>
            <p:ph type="dt" sz="half" idx="10"/>
          </p:nvPr>
        </p:nvSpPr>
        <p:spPr/>
        <p:txBody>
          <a:bodyPr/>
          <a:lstStyle/>
          <a:p>
            <a:fld id="{018F96A8-AE7D-407D-892B-69761E391C1D}" type="datetimeFigureOut">
              <a:rPr lang="ko-KR" altLang="en-US" smtClean="0"/>
              <a:t>2021-12-20</a:t>
            </a:fld>
            <a:endParaRPr lang="ko-KR" altLang="en-US"/>
          </a:p>
        </p:txBody>
      </p:sp>
      <p:sp>
        <p:nvSpPr>
          <p:cNvPr id="5" name="바닥글 개체 틀 4">
            <a:extLst>
              <a:ext uri="{FF2B5EF4-FFF2-40B4-BE49-F238E27FC236}">
                <a16:creationId xmlns:a16="http://schemas.microsoft.com/office/drawing/2014/main" id="{D6E9E937-4278-4762-B2A0-EB0BDBA9E3D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28A0D40-14A9-49A1-A1F5-AE98431F429C}"/>
              </a:ext>
            </a:extLst>
          </p:cNvPr>
          <p:cNvSpPr>
            <a:spLocks noGrp="1"/>
          </p:cNvSpPr>
          <p:nvPr>
            <p:ph type="sldNum" sz="quarter" idx="12"/>
          </p:nvPr>
        </p:nvSpPr>
        <p:spPr/>
        <p:txBody>
          <a:body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192050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E7ED94-1CA9-4C3F-8308-1D7BBB726BD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8FC9CAA-51DE-4C52-B98C-5DFCEBF3648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D52645D-FE65-400F-9D39-AB029BD5E4F9}"/>
              </a:ext>
            </a:extLst>
          </p:cNvPr>
          <p:cNvSpPr>
            <a:spLocks noGrp="1"/>
          </p:cNvSpPr>
          <p:nvPr>
            <p:ph type="dt" sz="half" idx="10"/>
          </p:nvPr>
        </p:nvSpPr>
        <p:spPr/>
        <p:txBody>
          <a:bodyPr/>
          <a:lstStyle/>
          <a:p>
            <a:fld id="{018F96A8-AE7D-407D-892B-69761E391C1D}" type="datetimeFigureOut">
              <a:rPr lang="ko-KR" altLang="en-US" smtClean="0"/>
              <a:t>2021-12-20</a:t>
            </a:fld>
            <a:endParaRPr lang="ko-KR" altLang="en-US"/>
          </a:p>
        </p:txBody>
      </p:sp>
      <p:sp>
        <p:nvSpPr>
          <p:cNvPr id="5" name="바닥글 개체 틀 4">
            <a:extLst>
              <a:ext uri="{FF2B5EF4-FFF2-40B4-BE49-F238E27FC236}">
                <a16:creationId xmlns:a16="http://schemas.microsoft.com/office/drawing/2014/main" id="{8EDE7327-8321-4B97-9F39-53E23CCA32F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D82356E-464B-4A7C-BBEF-CC27752939F0}"/>
              </a:ext>
            </a:extLst>
          </p:cNvPr>
          <p:cNvSpPr>
            <a:spLocks noGrp="1"/>
          </p:cNvSpPr>
          <p:nvPr>
            <p:ph type="sldNum" sz="quarter" idx="12"/>
          </p:nvPr>
        </p:nvSpPr>
        <p:spPr/>
        <p:txBody>
          <a:body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2802143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CCD57FF-F4BE-455A-AA89-6D8CD904749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E48210C-A609-4EC4-A59D-E569AD967AB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2385D44-14CF-4C7F-BBBB-17FBE5F9F78D}"/>
              </a:ext>
            </a:extLst>
          </p:cNvPr>
          <p:cNvSpPr>
            <a:spLocks noGrp="1"/>
          </p:cNvSpPr>
          <p:nvPr>
            <p:ph type="dt" sz="half" idx="10"/>
          </p:nvPr>
        </p:nvSpPr>
        <p:spPr/>
        <p:txBody>
          <a:bodyPr/>
          <a:lstStyle/>
          <a:p>
            <a:fld id="{018F96A8-AE7D-407D-892B-69761E391C1D}" type="datetimeFigureOut">
              <a:rPr lang="ko-KR" altLang="en-US" smtClean="0"/>
              <a:t>2021-12-20</a:t>
            </a:fld>
            <a:endParaRPr lang="ko-KR" altLang="en-US"/>
          </a:p>
        </p:txBody>
      </p:sp>
      <p:sp>
        <p:nvSpPr>
          <p:cNvPr id="5" name="바닥글 개체 틀 4">
            <a:extLst>
              <a:ext uri="{FF2B5EF4-FFF2-40B4-BE49-F238E27FC236}">
                <a16:creationId xmlns:a16="http://schemas.microsoft.com/office/drawing/2014/main" id="{CA77D484-C13C-44BA-9DB0-DD3CA4C615D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AEB52C-6F9E-4C47-99D6-3FDEBFF7A44C}"/>
              </a:ext>
            </a:extLst>
          </p:cNvPr>
          <p:cNvSpPr>
            <a:spLocks noGrp="1"/>
          </p:cNvSpPr>
          <p:nvPr>
            <p:ph type="sldNum" sz="quarter" idx="12"/>
          </p:nvPr>
        </p:nvSpPr>
        <p:spPr/>
        <p:txBody>
          <a:body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3262306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p>
            <a:r>
              <a:rPr lang="ko-KR" altLang="en-US"/>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95CF497F-11B4-4A70-8D31-96350204640F}" type="datetimeFigureOut">
              <a:rPr lang="ko-KR" altLang="en-US" smtClean="0"/>
              <a:t>2021-12-20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1271357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5CF497F-11B4-4A70-8D31-96350204640F}" type="datetimeFigureOut">
              <a:rPr lang="ko-KR" altLang="en-US" smtClean="0"/>
              <a:t>2021-12-20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3602019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5CF497F-11B4-4A70-8D31-96350204640F}" type="datetimeFigureOut">
              <a:rPr lang="ko-KR" altLang="en-US" smtClean="0"/>
              <a:t>2021-12-20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32083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5CF497F-11B4-4A70-8D31-96350204640F}" type="datetimeFigureOut">
              <a:rPr lang="ko-KR" altLang="en-US" smtClean="0"/>
              <a:t>2021-12-20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2186182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5CF497F-11B4-4A70-8D31-96350204640F}" type="datetimeFigureOut">
              <a:rPr lang="ko-KR" altLang="en-US" smtClean="0"/>
              <a:t>2021-12-20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2040103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5CF497F-11B4-4A70-8D31-96350204640F}" type="datetimeFigureOut">
              <a:rPr lang="ko-KR" altLang="en-US" smtClean="0"/>
              <a:t>2021-12-20</a:t>
            </a:fld>
            <a:endParaRPr lang="ko-KR" altLang="en-US"/>
          </a:p>
        </p:txBody>
      </p:sp>
      <p:sp>
        <p:nvSpPr>
          <p:cNvPr id="4" name="바닥글 개체 틀 3"/>
          <p:cNvSpPr>
            <a:spLocks noGrp="1"/>
          </p:cNvSpPr>
          <p:nvPr>
            <p:ph type="ftr" sz="quarter" idx="11"/>
          </p:nvPr>
        </p:nvSpPr>
        <p:spPr/>
        <p:txBody>
          <a:bodyPr/>
          <a:lstStyle/>
          <a:p>
            <a:r>
              <a:rPr lang="en-US" altLang="ko-KR" dirty="0"/>
              <a:t>Made by 28</a:t>
            </a:r>
            <a:r>
              <a:rPr lang="ko-KR" altLang="en-US" dirty="0"/>
              <a:t>기</a:t>
            </a:r>
            <a:r>
              <a:rPr lang="en-US" altLang="ko-KR" dirty="0"/>
              <a:t> </a:t>
            </a:r>
            <a:r>
              <a:rPr lang="ko-KR" altLang="en-US" dirty="0"/>
              <a:t>이예림</a:t>
            </a:r>
          </a:p>
        </p:txBody>
      </p:sp>
      <p:sp>
        <p:nvSpPr>
          <p:cNvPr id="5" name="슬라이드 번호 개체 틀 4"/>
          <p:cNvSpPr>
            <a:spLocks noGrp="1"/>
          </p:cNvSpPr>
          <p:nvPr>
            <p:ph type="sldNum" sz="quarter" idx="12"/>
          </p:nvPr>
        </p:nvSpPr>
        <p:spPr/>
        <p:txBody>
          <a:body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3873730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5CF497F-11B4-4A70-8D31-96350204640F}" type="datetimeFigureOut">
              <a:rPr lang="ko-KR" altLang="en-US" smtClean="0"/>
              <a:t>2021-12-20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34290569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5CF497F-11B4-4A70-8D31-96350204640F}" type="datetimeFigureOut">
              <a:rPr lang="ko-KR" altLang="en-US" smtClean="0"/>
              <a:t>2021-12-20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297532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A9167F-5AAE-499E-B734-481BBB8C91C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18B30B2-0E9C-4EF4-B0D7-179E03B96A4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B241668-537A-4674-AB03-084E9041B0BA}"/>
              </a:ext>
            </a:extLst>
          </p:cNvPr>
          <p:cNvSpPr>
            <a:spLocks noGrp="1"/>
          </p:cNvSpPr>
          <p:nvPr>
            <p:ph type="dt" sz="half" idx="10"/>
          </p:nvPr>
        </p:nvSpPr>
        <p:spPr/>
        <p:txBody>
          <a:bodyPr/>
          <a:lstStyle/>
          <a:p>
            <a:fld id="{018F96A8-AE7D-407D-892B-69761E391C1D}" type="datetimeFigureOut">
              <a:rPr lang="ko-KR" altLang="en-US" smtClean="0"/>
              <a:t>2021-12-20</a:t>
            </a:fld>
            <a:endParaRPr lang="ko-KR" altLang="en-US"/>
          </a:p>
        </p:txBody>
      </p:sp>
      <p:sp>
        <p:nvSpPr>
          <p:cNvPr id="5" name="바닥글 개체 틀 4">
            <a:extLst>
              <a:ext uri="{FF2B5EF4-FFF2-40B4-BE49-F238E27FC236}">
                <a16:creationId xmlns:a16="http://schemas.microsoft.com/office/drawing/2014/main" id="{B88607BC-A702-48C3-A5D5-FB1D931D0D4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D795E58-8E02-4E8C-85A9-B0577F80031B}"/>
              </a:ext>
            </a:extLst>
          </p:cNvPr>
          <p:cNvSpPr>
            <a:spLocks noGrp="1"/>
          </p:cNvSpPr>
          <p:nvPr>
            <p:ph type="sldNum" sz="quarter" idx="12"/>
          </p:nvPr>
        </p:nvSpPr>
        <p:spPr/>
        <p:txBody>
          <a:body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1989370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5CF497F-11B4-4A70-8D31-96350204640F}" type="datetimeFigureOut">
              <a:rPr lang="ko-KR" altLang="en-US" smtClean="0"/>
              <a:t>2021-12-20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1541079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5CF497F-11B4-4A70-8D31-96350204640F}" type="datetimeFigureOut">
              <a:rPr lang="ko-KR" altLang="en-US" smtClean="0"/>
              <a:t>2021-12-20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21472200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5CF497F-11B4-4A70-8D31-96350204640F}" type="datetimeFigureOut">
              <a:rPr lang="ko-KR" altLang="en-US" smtClean="0"/>
              <a:t>2021-12-20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153021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F75433-37DB-42A6-8516-5FF46F66692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9672C14-FEC4-4CAF-92C3-452B1D9D34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3BB9611-F07A-40D2-BB45-605E77697E2C}"/>
              </a:ext>
            </a:extLst>
          </p:cNvPr>
          <p:cNvSpPr>
            <a:spLocks noGrp="1"/>
          </p:cNvSpPr>
          <p:nvPr>
            <p:ph type="dt" sz="half" idx="10"/>
          </p:nvPr>
        </p:nvSpPr>
        <p:spPr/>
        <p:txBody>
          <a:bodyPr/>
          <a:lstStyle/>
          <a:p>
            <a:fld id="{018F96A8-AE7D-407D-892B-69761E391C1D}" type="datetimeFigureOut">
              <a:rPr lang="ko-KR" altLang="en-US" smtClean="0"/>
              <a:t>2021-12-20</a:t>
            </a:fld>
            <a:endParaRPr lang="ko-KR" altLang="en-US"/>
          </a:p>
        </p:txBody>
      </p:sp>
      <p:sp>
        <p:nvSpPr>
          <p:cNvPr id="5" name="바닥글 개체 틀 4">
            <a:extLst>
              <a:ext uri="{FF2B5EF4-FFF2-40B4-BE49-F238E27FC236}">
                <a16:creationId xmlns:a16="http://schemas.microsoft.com/office/drawing/2014/main" id="{AA7C5EBE-0E09-4566-B176-27AD169CFF8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4C469D-8F4E-4624-BF67-69F05266463F}"/>
              </a:ext>
            </a:extLst>
          </p:cNvPr>
          <p:cNvSpPr>
            <a:spLocks noGrp="1"/>
          </p:cNvSpPr>
          <p:nvPr>
            <p:ph type="sldNum" sz="quarter" idx="12"/>
          </p:nvPr>
        </p:nvSpPr>
        <p:spPr/>
        <p:txBody>
          <a:body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234997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39322E-27A3-4C97-8C1F-58CC0706560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8AE8D9C-7784-43C5-8B3F-96C802C64AB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EEE8056-BC4B-49C0-A817-A09EA761320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605F6F3-6642-4C2A-98A5-C82F9B02C67A}"/>
              </a:ext>
            </a:extLst>
          </p:cNvPr>
          <p:cNvSpPr>
            <a:spLocks noGrp="1"/>
          </p:cNvSpPr>
          <p:nvPr>
            <p:ph type="dt" sz="half" idx="10"/>
          </p:nvPr>
        </p:nvSpPr>
        <p:spPr/>
        <p:txBody>
          <a:bodyPr/>
          <a:lstStyle/>
          <a:p>
            <a:fld id="{018F96A8-AE7D-407D-892B-69761E391C1D}" type="datetimeFigureOut">
              <a:rPr lang="ko-KR" altLang="en-US" smtClean="0"/>
              <a:t>2021-12-20</a:t>
            </a:fld>
            <a:endParaRPr lang="ko-KR" altLang="en-US"/>
          </a:p>
        </p:txBody>
      </p:sp>
      <p:sp>
        <p:nvSpPr>
          <p:cNvPr id="6" name="바닥글 개체 틀 5">
            <a:extLst>
              <a:ext uri="{FF2B5EF4-FFF2-40B4-BE49-F238E27FC236}">
                <a16:creationId xmlns:a16="http://schemas.microsoft.com/office/drawing/2014/main" id="{2D1F85B2-1708-4D1D-BE2C-7BDA773074F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52CF448-B642-447F-A02F-1E0DA8D70BC3}"/>
              </a:ext>
            </a:extLst>
          </p:cNvPr>
          <p:cNvSpPr>
            <a:spLocks noGrp="1"/>
          </p:cNvSpPr>
          <p:nvPr>
            <p:ph type="sldNum" sz="quarter" idx="12"/>
          </p:nvPr>
        </p:nvSpPr>
        <p:spPr/>
        <p:txBody>
          <a:body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301553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E66A5D-25D9-4FD9-B075-D9212F93C88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6FD9D99-32A6-4674-B6AC-C8CD9C152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696B47B-80A3-4CF3-B93D-0A801C9F6C2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42CA0BD-0319-4078-BDA5-8CC8D9D05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A3F82DF-30A5-4434-8139-61B9ECBA679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F291641-DB24-40DB-9D77-D4E0B6B59513}"/>
              </a:ext>
            </a:extLst>
          </p:cNvPr>
          <p:cNvSpPr>
            <a:spLocks noGrp="1"/>
          </p:cNvSpPr>
          <p:nvPr>
            <p:ph type="dt" sz="half" idx="10"/>
          </p:nvPr>
        </p:nvSpPr>
        <p:spPr/>
        <p:txBody>
          <a:bodyPr/>
          <a:lstStyle/>
          <a:p>
            <a:fld id="{018F96A8-AE7D-407D-892B-69761E391C1D}" type="datetimeFigureOut">
              <a:rPr lang="ko-KR" altLang="en-US" smtClean="0"/>
              <a:t>2021-12-20</a:t>
            </a:fld>
            <a:endParaRPr lang="ko-KR" altLang="en-US"/>
          </a:p>
        </p:txBody>
      </p:sp>
      <p:sp>
        <p:nvSpPr>
          <p:cNvPr id="8" name="바닥글 개체 틀 7">
            <a:extLst>
              <a:ext uri="{FF2B5EF4-FFF2-40B4-BE49-F238E27FC236}">
                <a16:creationId xmlns:a16="http://schemas.microsoft.com/office/drawing/2014/main" id="{B5B85BE2-ACC7-4BD3-98CE-7F6BA492D310}"/>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16D2176-34D7-4DA7-A145-9610CFE38FC9}"/>
              </a:ext>
            </a:extLst>
          </p:cNvPr>
          <p:cNvSpPr>
            <a:spLocks noGrp="1"/>
          </p:cNvSpPr>
          <p:nvPr>
            <p:ph type="sldNum" sz="quarter" idx="12"/>
          </p:nvPr>
        </p:nvSpPr>
        <p:spPr/>
        <p:txBody>
          <a:body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406621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46E3B8-E8F1-4C59-9017-23ECEC8497A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BDDE39E-0536-4119-B8B1-C0FC663C93A6}"/>
              </a:ext>
            </a:extLst>
          </p:cNvPr>
          <p:cNvSpPr>
            <a:spLocks noGrp="1"/>
          </p:cNvSpPr>
          <p:nvPr>
            <p:ph type="dt" sz="half" idx="10"/>
          </p:nvPr>
        </p:nvSpPr>
        <p:spPr/>
        <p:txBody>
          <a:bodyPr/>
          <a:lstStyle/>
          <a:p>
            <a:fld id="{018F96A8-AE7D-407D-892B-69761E391C1D}" type="datetimeFigureOut">
              <a:rPr lang="ko-KR" altLang="en-US" smtClean="0"/>
              <a:t>2021-12-20</a:t>
            </a:fld>
            <a:endParaRPr lang="ko-KR" altLang="en-US"/>
          </a:p>
        </p:txBody>
      </p:sp>
      <p:sp>
        <p:nvSpPr>
          <p:cNvPr id="4" name="바닥글 개체 틀 3">
            <a:extLst>
              <a:ext uri="{FF2B5EF4-FFF2-40B4-BE49-F238E27FC236}">
                <a16:creationId xmlns:a16="http://schemas.microsoft.com/office/drawing/2014/main" id="{D6F6AB87-D5AF-455F-A661-F72B5BE52C4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E20D6AD-141D-459C-BA17-4BD9B9528208}"/>
              </a:ext>
            </a:extLst>
          </p:cNvPr>
          <p:cNvSpPr>
            <a:spLocks noGrp="1"/>
          </p:cNvSpPr>
          <p:nvPr>
            <p:ph type="sldNum" sz="quarter" idx="12"/>
          </p:nvPr>
        </p:nvSpPr>
        <p:spPr/>
        <p:txBody>
          <a:body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110396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2413751-C9AF-4C54-8A45-477260904456}"/>
              </a:ext>
            </a:extLst>
          </p:cNvPr>
          <p:cNvSpPr>
            <a:spLocks noGrp="1"/>
          </p:cNvSpPr>
          <p:nvPr>
            <p:ph type="dt" sz="half" idx="10"/>
          </p:nvPr>
        </p:nvSpPr>
        <p:spPr/>
        <p:txBody>
          <a:bodyPr/>
          <a:lstStyle/>
          <a:p>
            <a:fld id="{018F96A8-AE7D-407D-892B-69761E391C1D}" type="datetimeFigureOut">
              <a:rPr lang="ko-KR" altLang="en-US" smtClean="0"/>
              <a:t>2021-12-20</a:t>
            </a:fld>
            <a:endParaRPr lang="ko-KR" altLang="en-US"/>
          </a:p>
        </p:txBody>
      </p:sp>
      <p:sp>
        <p:nvSpPr>
          <p:cNvPr id="3" name="바닥글 개체 틀 2">
            <a:extLst>
              <a:ext uri="{FF2B5EF4-FFF2-40B4-BE49-F238E27FC236}">
                <a16:creationId xmlns:a16="http://schemas.microsoft.com/office/drawing/2014/main" id="{C6B8EB98-3EA5-40A5-8F91-2F05C48137B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8246E78-8AB4-4CC3-B86E-0CBCA399CC7B}"/>
              </a:ext>
            </a:extLst>
          </p:cNvPr>
          <p:cNvSpPr>
            <a:spLocks noGrp="1"/>
          </p:cNvSpPr>
          <p:nvPr>
            <p:ph type="sldNum" sz="quarter" idx="12"/>
          </p:nvPr>
        </p:nvSpPr>
        <p:spPr/>
        <p:txBody>
          <a:body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209176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F9E143-D0DD-4929-9000-216572EF0B5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D0568B1-4A5B-4F04-978B-39B37E3FFA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B1A6A2E-D928-4536-A67C-9C73052C2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E86EB7D-80A7-4191-81BE-2785E892F05F}"/>
              </a:ext>
            </a:extLst>
          </p:cNvPr>
          <p:cNvSpPr>
            <a:spLocks noGrp="1"/>
          </p:cNvSpPr>
          <p:nvPr>
            <p:ph type="dt" sz="half" idx="10"/>
          </p:nvPr>
        </p:nvSpPr>
        <p:spPr/>
        <p:txBody>
          <a:bodyPr/>
          <a:lstStyle/>
          <a:p>
            <a:fld id="{018F96A8-AE7D-407D-892B-69761E391C1D}" type="datetimeFigureOut">
              <a:rPr lang="ko-KR" altLang="en-US" smtClean="0"/>
              <a:t>2021-12-20</a:t>
            </a:fld>
            <a:endParaRPr lang="ko-KR" altLang="en-US"/>
          </a:p>
        </p:txBody>
      </p:sp>
      <p:sp>
        <p:nvSpPr>
          <p:cNvPr id="6" name="바닥글 개체 틀 5">
            <a:extLst>
              <a:ext uri="{FF2B5EF4-FFF2-40B4-BE49-F238E27FC236}">
                <a16:creationId xmlns:a16="http://schemas.microsoft.com/office/drawing/2014/main" id="{628A67E3-650B-4AD3-88E9-3BD3C95F4C2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5CE6931-404B-489B-B314-A73256B3BD70}"/>
              </a:ext>
            </a:extLst>
          </p:cNvPr>
          <p:cNvSpPr>
            <a:spLocks noGrp="1"/>
          </p:cNvSpPr>
          <p:nvPr>
            <p:ph type="sldNum" sz="quarter" idx="12"/>
          </p:nvPr>
        </p:nvSpPr>
        <p:spPr/>
        <p:txBody>
          <a:body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132303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47BF74-CC1B-4A0D-B505-CC72DC0419D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1863327-FC42-411B-B4CB-D673267C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C1B22EA-8563-4BE6-82DE-825BE8B63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B468394-B6CF-4AB6-A5B2-D9C191EB2EC9}"/>
              </a:ext>
            </a:extLst>
          </p:cNvPr>
          <p:cNvSpPr>
            <a:spLocks noGrp="1"/>
          </p:cNvSpPr>
          <p:nvPr>
            <p:ph type="dt" sz="half" idx="10"/>
          </p:nvPr>
        </p:nvSpPr>
        <p:spPr/>
        <p:txBody>
          <a:bodyPr/>
          <a:lstStyle/>
          <a:p>
            <a:fld id="{018F96A8-AE7D-407D-892B-69761E391C1D}" type="datetimeFigureOut">
              <a:rPr lang="ko-KR" altLang="en-US" smtClean="0"/>
              <a:t>2021-12-20</a:t>
            </a:fld>
            <a:endParaRPr lang="ko-KR" altLang="en-US"/>
          </a:p>
        </p:txBody>
      </p:sp>
      <p:sp>
        <p:nvSpPr>
          <p:cNvPr id="6" name="바닥글 개체 틀 5">
            <a:extLst>
              <a:ext uri="{FF2B5EF4-FFF2-40B4-BE49-F238E27FC236}">
                <a16:creationId xmlns:a16="http://schemas.microsoft.com/office/drawing/2014/main" id="{78204D93-5DCD-4109-BD63-4B168DB9753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EAD1C36-92EE-4BC1-A8A3-A08FC3C44C38}"/>
              </a:ext>
            </a:extLst>
          </p:cNvPr>
          <p:cNvSpPr>
            <a:spLocks noGrp="1"/>
          </p:cNvSpPr>
          <p:nvPr>
            <p:ph type="sldNum" sz="quarter" idx="12"/>
          </p:nvPr>
        </p:nvSpPr>
        <p:spPr/>
        <p:txBody>
          <a:body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13678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6F6AED0-ABC0-4036-A3C6-06AF5DBA6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0C25CF2-236D-40E4-9E7A-41CBD2B723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8C2C57A-9F9E-49E3-A2BC-BFF343DA30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F96A8-AE7D-407D-892B-69761E391C1D}" type="datetimeFigureOut">
              <a:rPr lang="ko-KR" altLang="en-US" smtClean="0"/>
              <a:t>2021-12-20</a:t>
            </a:fld>
            <a:endParaRPr lang="ko-KR" altLang="en-US"/>
          </a:p>
        </p:txBody>
      </p:sp>
      <p:sp>
        <p:nvSpPr>
          <p:cNvPr id="5" name="바닥글 개체 틀 4">
            <a:extLst>
              <a:ext uri="{FF2B5EF4-FFF2-40B4-BE49-F238E27FC236}">
                <a16:creationId xmlns:a16="http://schemas.microsoft.com/office/drawing/2014/main" id="{C04D7E73-A773-4477-B9A8-53B866386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1719683-85BE-41F9-A6FB-BF019C5C0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9A3A9-4794-482B-8823-90B18D7B902E}" type="slidenum">
              <a:rPr lang="ko-KR" altLang="en-US" smtClean="0"/>
              <a:t>‹#›</a:t>
            </a:fld>
            <a:endParaRPr lang="ko-KR" altLang="en-US"/>
          </a:p>
        </p:txBody>
      </p:sp>
    </p:spTree>
    <p:extLst>
      <p:ext uri="{BB962C8B-B14F-4D97-AF65-F5344CB8AC3E}">
        <p14:creationId xmlns:p14="http://schemas.microsoft.com/office/powerpoint/2010/main" val="353627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5CF497F-11B4-4A70-8D31-96350204640F}" type="datetimeFigureOut">
              <a:rPr lang="ko-KR" altLang="en-US" smtClean="0"/>
              <a:t>2021-12-20</a:t>
            </a:fld>
            <a:endParaRPr lang="ko-KR" altLang="en-US"/>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6CB0EB8-0432-4A67-9FCE-AA8073632D70}" type="slidenum">
              <a:rPr lang="ko-KR" altLang="en-US" smtClean="0"/>
              <a:t>‹#›</a:t>
            </a:fld>
            <a:endParaRPr lang="ko-KR" altLang="en-US"/>
          </a:p>
        </p:txBody>
      </p:sp>
    </p:spTree>
    <p:extLst>
      <p:ext uri="{BB962C8B-B14F-4D97-AF65-F5344CB8AC3E}">
        <p14:creationId xmlns:p14="http://schemas.microsoft.com/office/powerpoint/2010/main" val="2376071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3337100" y="2801271"/>
            <a:ext cx="5619441" cy="913007"/>
          </a:xfrm>
          <a:prstGeom prst="rect">
            <a:avLst/>
          </a:prstGeom>
          <a:noFill/>
        </p:spPr>
        <p:txBody>
          <a:bodyPr wrap="square" rtlCol="0">
            <a:spAutoFit/>
          </a:bodyPr>
          <a:lstStyle/>
          <a:p>
            <a:pPr algn="ctr" defTabSz="1219170"/>
            <a:r>
              <a:rPr lang="en-US" altLang="ko-KR" sz="5333" u="sng" dirty="0" err="1">
                <a:ln>
                  <a:solidFill>
                    <a:prstClr val="black">
                      <a:alpha val="30000"/>
                    </a:prstClr>
                  </a:solidFill>
                </a:ln>
                <a:solidFill>
                  <a:prstClr val="black"/>
                </a:solidFill>
                <a:effectLst>
                  <a:outerShdw blurRad="38100" dist="38100" dir="2700000" algn="tl">
                    <a:srgbClr val="000000">
                      <a:alpha val="43137"/>
                    </a:srgbClr>
                  </a:outerShdw>
                </a:effectLst>
                <a:latin typeface="Sitka Text" panose="02000505000000020004" pitchFamily="2" charset="0"/>
                <a:ea typeface="나눔명조 ExtraBold" pitchFamily="18" charset="-127"/>
              </a:rPr>
              <a:t>Calliwriting</a:t>
            </a:r>
            <a:endParaRPr lang="ko-KR" altLang="en-US" sz="5333" u="sng" dirty="0">
              <a:ln>
                <a:solidFill>
                  <a:prstClr val="black">
                    <a:alpha val="30000"/>
                  </a:prstClr>
                </a:solidFill>
              </a:ln>
              <a:solidFill>
                <a:prstClr val="black"/>
              </a:solidFill>
              <a:effectLst>
                <a:outerShdw blurRad="38100" dist="38100" dir="2700000" algn="tl">
                  <a:srgbClr val="000000">
                    <a:alpha val="43137"/>
                  </a:srgbClr>
                </a:outerShdw>
              </a:effectLst>
              <a:latin typeface="Sitka Text" panose="02000505000000020004" pitchFamily="2" charset="0"/>
              <a:ea typeface="나눔명조 ExtraBold" pitchFamily="18" charset="-127"/>
            </a:endParaRPr>
          </a:p>
        </p:txBody>
      </p:sp>
      <p:sp>
        <p:nvSpPr>
          <p:cNvPr id="6" name="TextBox 5"/>
          <p:cNvSpPr txBox="1"/>
          <p:nvPr/>
        </p:nvSpPr>
        <p:spPr>
          <a:xfrm>
            <a:off x="4732455" y="6132010"/>
            <a:ext cx="3366007" cy="338554"/>
          </a:xfrm>
          <a:prstGeom prst="rect">
            <a:avLst/>
          </a:prstGeom>
          <a:noFill/>
        </p:spPr>
        <p:txBody>
          <a:bodyPr wrap="square" rtlCol="0">
            <a:spAutoFit/>
          </a:bodyPr>
          <a:lstStyle/>
          <a:p>
            <a:pPr algn="ctr" defTabSz="1219170"/>
            <a:r>
              <a:rPr lang="ko-KR" altLang="en-US" sz="1600" dirty="0">
                <a:ln>
                  <a:solidFill>
                    <a:prstClr val="black">
                      <a:alpha val="30000"/>
                    </a:prstClr>
                  </a:solidFill>
                </a:ln>
                <a:solidFill>
                  <a:prstClr val="black"/>
                </a:solidFill>
                <a:latin typeface="나눔명조" pitchFamily="18" charset="-127"/>
                <a:ea typeface="나눔명조" pitchFamily="18" charset="-127"/>
              </a:rPr>
              <a:t> </a:t>
            </a:r>
            <a:r>
              <a:rPr lang="en-US" altLang="ko-KR" sz="1600" dirty="0">
                <a:ln>
                  <a:solidFill>
                    <a:prstClr val="black">
                      <a:alpha val="30000"/>
                    </a:prstClr>
                  </a:solidFill>
                </a:ln>
                <a:solidFill>
                  <a:prstClr val="black"/>
                </a:solidFill>
                <a:latin typeface="나눔명조" pitchFamily="18" charset="-127"/>
                <a:ea typeface="나눔명조" pitchFamily="18" charset="-127"/>
              </a:rPr>
              <a:t>Team 9</a:t>
            </a:r>
            <a:endParaRPr lang="ko-KR" altLang="en-US" sz="1600" dirty="0">
              <a:ln>
                <a:solidFill>
                  <a:prstClr val="black">
                    <a:alpha val="30000"/>
                  </a:prstClr>
                </a:solidFill>
              </a:ln>
              <a:solidFill>
                <a:prstClr val="black"/>
              </a:solidFill>
              <a:latin typeface="나눔명조" pitchFamily="18" charset="-127"/>
              <a:ea typeface="나눔명조" pitchFamily="18" charset="-127"/>
            </a:endParaRPr>
          </a:p>
        </p:txBody>
      </p:sp>
      <p:sp>
        <p:nvSpPr>
          <p:cNvPr id="4" name="TextBox 3">
            <a:extLst>
              <a:ext uri="{FF2B5EF4-FFF2-40B4-BE49-F238E27FC236}">
                <a16:creationId xmlns:a16="http://schemas.microsoft.com/office/drawing/2014/main" id="{395C204A-4908-4B8C-8E87-5F0C2FDBEAB2}"/>
              </a:ext>
            </a:extLst>
          </p:cNvPr>
          <p:cNvSpPr txBox="1"/>
          <p:nvPr/>
        </p:nvSpPr>
        <p:spPr>
          <a:xfrm>
            <a:off x="10408257" y="5978121"/>
            <a:ext cx="1598213" cy="646331"/>
          </a:xfrm>
          <a:prstGeom prst="rect">
            <a:avLst/>
          </a:prstGeom>
          <a:noFill/>
        </p:spPr>
        <p:txBody>
          <a:bodyPr wrap="square" rtlCol="0">
            <a:spAutoFit/>
          </a:bodyPr>
          <a:lstStyle/>
          <a:p>
            <a:r>
              <a:rPr lang="ko-KR" altLang="en-US" dirty="0" err="1"/>
              <a:t>박이경</a:t>
            </a:r>
            <a:r>
              <a:rPr lang="en-US" altLang="ko-KR" dirty="0"/>
              <a:t>(</a:t>
            </a:r>
            <a:r>
              <a:rPr lang="ko-KR" altLang="en-US" dirty="0"/>
              <a:t>조장</a:t>
            </a:r>
            <a:r>
              <a:rPr lang="en-US" altLang="ko-KR" dirty="0"/>
              <a:t>)</a:t>
            </a:r>
          </a:p>
          <a:p>
            <a:r>
              <a:rPr lang="ko-KR" altLang="en-US" dirty="0"/>
              <a:t>김동희</a:t>
            </a:r>
            <a:endParaRPr lang="en-US" altLang="ko-KR" dirty="0"/>
          </a:p>
        </p:txBody>
      </p:sp>
    </p:spTree>
    <p:extLst>
      <p:ext uri="{BB962C8B-B14F-4D97-AF65-F5344CB8AC3E}">
        <p14:creationId xmlns:p14="http://schemas.microsoft.com/office/powerpoint/2010/main" val="276384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6666" y="3039149"/>
            <a:ext cx="4198669" cy="748988"/>
          </a:xfrm>
          <a:prstGeom prst="rect">
            <a:avLst/>
          </a:prstGeom>
          <a:noFill/>
        </p:spPr>
        <p:txBody>
          <a:bodyPr wrap="square" rtlCol="0">
            <a:spAutoFit/>
          </a:bodyPr>
          <a:lstStyle/>
          <a:p>
            <a:pPr algn="dist"/>
            <a:r>
              <a:rPr lang="en-US" altLang="ko-KR" sz="4267" dirty="0">
                <a:ln>
                  <a:solidFill>
                    <a:schemeClr val="tx1">
                      <a:alpha val="30000"/>
                    </a:schemeClr>
                  </a:solidFill>
                </a:ln>
                <a:latin typeface="나눔명조 ExtraBold" pitchFamily="18" charset="-127"/>
                <a:ea typeface="나눔명조 ExtraBold" pitchFamily="18" charset="-127"/>
              </a:rPr>
              <a:t> Thank you</a:t>
            </a:r>
            <a:endParaRPr lang="ko-KR" altLang="en-US" sz="4267" dirty="0">
              <a:ln>
                <a:solidFill>
                  <a:schemeClr val="tx1">
                    <a:alpha val="30000"/>
                  </a:schemeClr>
                </a:solidFill>
              </a:ln>
              <a:latin typeface="나눔명조 ExtraBold" pitchFamily="18" charset="-127"/>
              <a:ea typeface="나눔명조 ExtraBold" pitchFamily="18" charset="-127"/>
            </a:endParaRPr>
          </a:p>
        </p:txBody>
      </p:sp>
    </p:spTree>
    <p:extLst>
      <p:ext uri="{BB962C8B-B14F-4D97-AF65-F5344CB8AC3E}">
        <p14:creationId xmlns:p14="http://schemas.microsoft.com/office/powerpoint/2010/main" val="66218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5285" y="356657"/>
            <a:ext cx="5040160" cy="584775"/>
          </a:xfrm>
          <a:prstGeom prst="rect">
            <a:avLst/>
          </a:prstGeom>
          <a:noFill/>
        </p:spPr>
        <p:txBody>
          <a:bodyPr wrap="square" rtlCol="0">
            <a:spAutoFit/>
          </a:bodyPr>
          <a:lstStyle/>
          <a:p>
            <a:pPr algn="ctr"/>
            <a:r>
              <a:rPr lang="en-US" altLang="ko-KR" sz="3200" b="1" dirty="0">
                <a:solidFill>
                  <a:srgbClr val="000000"/>
                </a:solidFill>
                <a:latin typeface="Bookman Old Style" panose="02050604050505020204" pitchFamily="18" charset="0"/>
                <a:cs typeface="Mongolian Baiti" panose="03000500000000000000" pitchFamily="66" charset="0"/>
              </a:rPr>
              <a:t>Software description.</a:t>
            </a:r>
            <a:endParaRPr lang="ko-KR" altLang="en-US" sz="3200" b="1" dirty="0">
              <a:ln>
                <a:solidFill>
                  <a:schemeClr val="tx1">
                    <a:alpha val="30000"/>
                  </a:schemeClr>
                </a:solidFill>
              </a:ln>
              <a:latin typeface="Bookman Old Style" panose="02050604050505020204" pitchFamily="18" charset="0"/>
              <a:ea typeface="나눔명조" pitchFamily="18" charset="-127"/>
              <a:cs typeface="Mongolian Baiti" panose="03000500000000000000" pitchFamily="66" charset="0"/>
            </a:endParaRPr>
          </a:p>
        </p:txBody>
      </p:sp>
      <p:sp>
        <p:nvSpPr>
          <p:cNvPr id="32" name="TextBox 31"/>
          <p:cNvSpPr txBox="1"/>
          <p:nvPr/>
        </p:nvSpPr>
        <p:spPr>
          <a:xfrm>
            <a:off x="335360" y="356659"/>
            <a:ext cx="768085" cy="584775"/>
          </a:xfrm>
          <a:prstGeom prst="rect">
            <a:avLst/>
          </a:prstGeom>
          <a:noFill/>
        </p:spPr>
        <p:txBody>
          <a:bodyPr wrap="square" rtlCol="0">
            <a:spAutoFit/>
          </a:bodyPr>
          <a:lstStyle/>
          <a:p>
            <a:pPr algn="ctr"/>
            <a:r>
              <a:rPr lang="en-US" altLang="ko-KR" sz="3200" dirty="0">
                <a:ln>
                  <a:solidFill>
                    <a:schemeClr val="tx1">
                      <a:alpha val="30000"/>
                    </a:schemeClr>
                  </a:solidFill>
                </a:ln>
                <a:latin typeface="나눔명조 ExtraBold" pitchFamily="18" charset="-127"/>
                <a:ea typeface="나눔명조 ExtraBold" pitchFamily="18" charset="-127"/>
              </a:rPr>
              <a:t>01.</a:t>
            </a:r>
            <a:endParaRPr lang="ko-KR" altLang="en-US" sz="3200" dirty="0">
              <a:ln>
                <a:solidFill>
                  <a:schemeClr val="tx1">
                    <a:alpha val="30000"/>
                  </a:schemeClr>
                </a:solidFill>
              </a:ln>
              <a:latin typeface="나눔명조 ExtraBold" pitchFamily="18" charset="-127"/>
              <a:ea typeface="나눔명조 ExtraBold" pitchFamily="18" charset="-127"/>
            </a:endParaRPr>
          </a:p>
        </p:txBody>
      </p:sp>
      <p:grpSp>
        <p:nvGrpSpPr>
          <p:cNvPr id="4" name="그룹 3">
            <a:extLst>
              <a:ext uri="{FF2B5EF4-FFF2-40B4-BE49-F238E27FC236}">
                <a16:creationId xmlns:a16="http://schemas.microsoft.com/office/drawing/2014/main" id="{982F8E45-3C7C-4903-95F3-E370359D1A94}"/>
              </a:ext>
            </a:extLst>
          </p:cNvPr>
          <p:cNvGrpSpPr/>
          <p:nvPr/>
        </p:nvGrpSpPr>
        <p:grpSpPr>
          <a:xfrm>
            <a:off x="5807968" y="1604797"/>
            <a:ext cx="8473883" cy="4994696"/>
            <a:chOff x="3626150" y="1183216"/>
            <a:chExt cx="6355412" cy="3746022"/>
          </a:xfrm>
        </p:grpSpPr>
        <p:pic>
          <p:nvPicPr>
            <p:cNvPr id="34" name="Picture 2" descr="C:\Users\aaa\Desktop\KakaoTalk_20161112_043916859.png">
              <a:extLst>
                <a:ext uri="{FF2B5EF4-FFF2-40B4-BE49-F238E27FC236}">
                  <a16:creationId xmlns:a16="http://schemas.microsoft.com/office/drawing/2014/main" id="{52E045A4-DCFE-4D21-8AC7-54C3E779DBA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20" b="54556"/>
            <a:stretch/>
          </p:blipFill>
          <p:spPr bwMode="auto">
            <a:xfrm rot="18747362">
              <a:off x="3520118" y="1844066"/>
              <a:ext cx="3464829" cy="2501461"/>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그룹 17">
              <a:extLst>
                <a:ext uri="{FF2B5EF4-FFF2-40B4-BE49-F238E27FC236}">
                  <a16:creationId xmlns:a16="http://schemas.microsoft.com/office/drawing/2014/main" id="{048D957A-58A1-4B1C-8C60-27C4733E15A3}"/>
                </a:ext>
              </a:extLst>
            </p:cNvPr>
            <p:cNvGrpSpPr/>
            <p:nvPr/>
          </p:nvGrpSpPr>
          <p:grpSpPr>
            <a:xfrm rot="18709731">
              <a:off x="3302133" y="1507233"/>
              <a:ext cx="3746022" cy="3097987"/>
              <a:chOff x="2699792" y="1474872"/>
              <a:chExt cx="3746022" cy="3761174"/>
            </a:xfrm>
          </p:grpSpPr>
          <p:sp>
            <p:nvSpPr>
              <p:cNvPr id="19" name="직사각형 18">
                <a:extLst>
                  <a:ext uri="{FF2B5EF4-FFF2-40B4-BE49-F238E27FC236}">
                    <a16:creationId xmlns:a16="http://schemas.microsoft.com/office/drawing/2014/main" id="{2A386A18-939C-4BF7-BF3B-9999FE336E69}"/>
                  </a:ext>
                </a:extLst>
              </p:cNvPr>
              <p:cNvSpPr/>
              <p:nvPr/>
            </p:nvSpPr>
            <p:spPr>
              <a:xfrm>
                <a:off x="2699792" y="1942924"/>
                <a:ext cx="174496" cy="32931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직사각형 19">
                <a:extLst>
                  <a:ext uri="{FF2B5EF4-FFF2-40B4-BE49-F238E27FC236}">
                    <a16:creationId xmlns:a16="http://schemas.microsoft.com/office/drawing/2014/main" id="{4D748730-993A-47F3-9FF3-1EBB2E7EFFDB}"/>
                  </a:ext>
                </a:extLst>
              </p:cNvPr>
              <p:cNvSpPr/>
              <p:nvPr/>
            </p:nvSpPr>
            <p:spPr>
              <a:xfrm>
                <a:off x="6266664" y="1942924"/>
                <a:ext cx="179150" cy="329312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 name="모서리가 둥근 직사각형 34">
                <a:extLst>
                  <a:ext uri="{FF2B5EF4-FFF2-40B4-BE49-F238E27FC236}">
                    <a16:creationId xmlns:a16="http://schemas.microsoft.com/office/drawing/2014/main" id="{9FF17090-29E9-4474-B390-F94902716111}"/>
                  </a:ext>
                </a:extLst>
              </p:cNvPr>
              <p:cNvSpPr/>
              <p:nvPr/>
            </p:nvSpPr>
            <p:spPr>
              <a:xfrm>
                <a:off x="2699792" y="1474872"/>
                <a:ext cx="3746022" cy="93610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1" name="타원 30">
                <a:extLst>
                  <a:ext uri="{FF2B5EF4-FFF2-40B4-BE49-F238E27FC236}">
                    <a16:creationId xmlns:a16="http://schemas.microsoft.com/office/drawing/2014/main" id="{9573A1B4-4693-4E6B-A1CB-E2A60BBC2B8B}"/>
                  </a:ext>
                </a:extLst>
              </p:cNvPr>
              <p:cNvSpPr/>
              <p:nvPr/>
            </p:nvSpPr>
            <p:spPr>
              <a:xfrm>
                <a:off x="3903608" y="1739022"/>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3" name="모서리가 둥근 직사각형 38">
                <a:extLst>
                  <a:ext uri="{FF2B5EF4-FFF2-40B4-BE49-F238E27FC236}">
                    <a16:creationId xmlns:a16="http://schemas.microsoft.com/office/drawing/2014/main" id="{1521F4F2-F16A-49F9-89CE-F7E6007B81A6}"/>
                  </a:ext>
                </a:extLst>
              </p:cNvPr>
              <p:cNvSpPr/>
              <p:nvPr/>
            </p:nvSpPr>
            <p:spPr>
              <a:xfrm>
                <a:off x="4249342" y="1779662"/>
                <a:ext cx="642058" cy="7200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pic>
          <p:nvPicPr>
            <p:cNvPr id="2050" name="Picture 2" descr="http://delhicourts.saket.nic.in/images/pen-hand.png"/>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80112" y="2209156"/>
              <a:ext cx="4401450" cy="2692376"/>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D0AC40E0-797E-495D-A698-AE2BEB17E882}"/>
              </a:ext>
            </a:extLst>
          </p:cNvPr>
          <p:cNvSpPr txBox="1"/>
          <p:nvPr/>
        </p:nvSpPr>
        <p:spPr>
          <a:xfrm>
            <a:off x="469798" y="2920091"/>
            <a:ext cx="8208385" cy="830997"/>
          </a:xfrm>
          <a:prstGeom prst="rect">
            <a:avLst/>
          </a:prstGeom>
          <a:noFill/>
        </p:spPr>
        <p:txBody>
          <a:bodyPr wrap="square">
            <a:spAutoFit/>
          </a:bodyPr>
          <a:lstStyle/>
          <a:p>
            <a:r>
              <a:rPr lang="en-US" altLang="ko-KR" sz="2400" dirty="0" err="1">
                <a:solidFill>
                  <a:srgbClr val="000000"/>
                </a:solidFill>
                <a:latin typeface="Mongolian Baiti" panose="03000500000000000000" pitchFamily="66" charset="0"/>
                <a:cs typeface="Mongolian Baiti" panose="03000500000000000000" pitchFamily="66" charset="0"/>
              </a:rPr>
              <a:t>Calliwriting</a:t>
            </a:r>
            <a:r>
              <a:rPr lang="en-US" altLang="ko-KR" sz="2400" dirty="0">
                <a:solidFill>
                  <a:srgbClr val="000000"/>
                </a:solidFill>
                <a:latin typeface="Mongolian Baiti" panose="03000500000000000000" pitchFamily="66" charset="0"/>
                <a:cs typeface="Mongolian Baiti" panose="03000500000000000000" pitchFamily="66" charset="0"/>
              </a:rPr>
              <a:t> software is software for correcting handwriting and practicing calligraphy.</a:t>
            </a:r>
            <a:endParaRPr lang="ko-KR" altLang="en-US" sz="24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20883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1.85185E-6 L 0.14185 0.05987 " pathEditMode="relative" rAng="0" ptsTypes="AA">
                                      <p:cBhvr>
                                        <p:cTn id="6" dur="2000" fill="hold"/>
                                        <p:tgtEl>
                                          <p:spTgt spid="4"/>
                                        </p:tgtEl>
                                        <p:attrNameLst>
                                          <p:attrName>ppt_x</p:attrName>
                                          <p:attrName>ppt_y</p:attrName>
                                        </p:attrNameLst>
                                      </p:cBhvr>
                                      <p:rCtr x="7083" y="29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FBA4277-CCAA-4197-A054-40A3491A5175}"/>
              </a:ext>
            </a:extLst>
          </p:cNvPr>
          <p:cNvPicPr>
            <a:picLocks noChangeAspect="1"/>
          </p:cNvPicPr>
          <p:nvPr/>
        </p:nvPicPr>
        <p:blipFill rotWithShape="1">
          <a:blip r:embed="rId2"/>
          <a:srcRect t="10239" b="9714"/>
          <a:stretch/>
        </p:blipFill>
        <p:spPr>
          <a:xfrm>
            <a:off x="4644610" y="2645284"/>
            <a:ext cx="2304433" cy="1959893"/>
          </a:xfrm>
          <a:prstGeom prst="rect">
            <a:avLst/>
          </a:prstGeom>
        </p:spPr>
      </p:pic>
      <p:pic>
        <p:nvPicPr>
          <p:cNvPr id="7174" name="Picture 6" descr="https://d30y9cdsu7xlg0.cloudfront.net/png/659213-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5" y="2455483"/>
            <a:ext cx="2277935" cy="227793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https://d30y9cdsu7xlg0.cloudfront.net/png/667297-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6923" y="2476532"/>
            <a:ext cx="2304435" cy="2147029"/>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직선 연결선 88"/>
          <p:cNvCxnSpPr>
            <a:cxnSpLocks/>
          </p:cNvCxnSpPr>
          <p:nvPr/>
        </p:nvCxnSpPr>
        <p:spPr>
          <a:xfrm flipH="1">
            <a:off x="3939687" y="2468894"/>
            <a:ext cx="1179251" cy="24156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C5077CA-1C65-415D-BFBF-2D031E6C6DAF}"/>
              </a:ext>
            </a:extLst>
          </p:cNvPr>
          <p:cNvSpPr txBox="1"/>
          <p:nvPr/>
        </p:nvSpPr>
        <p:spPr>
          <a:xfrm>
            <a:off x="915285" y="356657"/>
            <a:ext cx="5040160" cy="584775"/>
          </a:xfrm>
          <a:prstGeom prst="rect">
            <a:avLst/>
          </a:prstGeom>
          <a:noFill/>
        </p:spPr>
        <p:txBody>
          <a:bodyPr wrap="square" rtlCol="0">
            <a:spAutoFit/>
          </a:bodyPr>
          <a:lstStyle/>
          <a:p>
            <a:pPr algn="ctr"/>
            <a:r>
              <a:rPr lang="en-US" altLang="ko-KR" sz="3200" b="1" dirty="0">
                <a:solidFill>
                  <a:srgbClr val="000000"/>
                </a:solidFill>
                <a:latin typeface="Bookman Old Style" panose="02050604050505020204" pitchFamily="18" charset="0"/>
                <a:cs typeface="Mongolian Baiti" panose="03000500000000000000" pitchFamily="66" charset="0"/>
              </a:rPr>
              <a:t>Software description.</a:t>
            </a:r>
            <a:endParaRPr lang="ko-KR" altLang="en-US" sz="3200" b="1" dirty="0">
              <a:ln>
                <a:solidFill>
                  <a:schemeClr val="tx1">
                    <a:alpha val="30000"/>
                  </a:schemeClr>
                </a:solidFill>
              </a:ln>
              <a:latin typeface="Bookman Old Style" panose="02050604050505020204" pitchFamily="18" charset="0"/>
              <a:ea typeface="나눔명조" pitchFamily="18" charset="-127"/>
              <a:cs typeface="Mongolian Baiti" panose="03000500000000000000" pitchFamily="66" charset="0"/>
            </a:endParaRPr>
          </a:p>
        </p:txBody>
      </p:sp>
      <p:sp>
        <p:nvSpPr>
          <p:cNvPr id="36" name="TextBox 35">
            <a:extLst>
              <a:ext uri="{FF2B5EF4-FFF2-40B4-BE49-F238E27FC236}">
                <a16:creationId xmlns:a16="http://schemas.microsoft.com/office/drawing/2014/main" id="{374C04ED-BF28-416E-B302-4BC152BD18BE}"/>
              </a:ext>
            </a:extLst>
          </p:cNvPr>
          <p:cNvSpPr txBox="1"/>
          <p:nvPr/>
        </p:nvSpPr>
        <p:spPr>
          <a:xfrm>
            <a:off x="335360" y="356659"/>
            <a:ext cx="768085" cy="584775"/>
          </a:xfrm>
          <a:prstGeom prst="rect">
            <a:avLst/>
          </a:prstGeom>
          <a:noFill/>
        </p:spPr>
        <p:txBody>
          <a:bodyPr wrap="square" rtlCol="0">
            <a:spAutoFit/>
          </a:bodyPr>
          <a:lstStyle/>
          <a:p>
            <a:pPr algn="ctr"/>
            <a:r>
              <a:rPr lang="en-US" altLang="ko-KR" sz="3200" dirty="0">
                <a:ln>
                  <a:solidFill>
                    <a:schemeClr val="tx1">
                      <a:alpha val="30000"/>
                    </a:schemeClr>
                  </a:solidFill>
                </a:ln>
                <a:latin typeface="나눔명조 ExtraBold" pitchFamily="18" charset="-127"/>
                <a:ea typeface="나눔명조 ExtraBold" pitchFamily="18" charset="-127"/>
              </a:rPr>
              <a:t>01.</a:t>
            </a:r>
            <a:endParaRPr lang="ko-KR" altLang="en-US" sz="3200" dirty="0">
              <a:ln>
                <a:solidFill>
                  <a:schemeClr val="tx1">
                    <a:alpha val="30000"/>
                  </a:schemeClr>
                </a:solidFill>
              </a:ln>
              <a:latin typeface="나눔명조 ExtraBold" pitchFamily="18" charset="-127"/>
              <a:ea typeface="나눔명조 ExtraBold" pitchFamily="18" charset="-127"/>
            </a:endParaRPr>
          </a:p>
        </p:txBody>
      </p:sp>
      <p:cxnSp>
        <p:nvCxnSpPr>
          <p:cNvPr id="43" name="직선 연결선 42">
            <a:extLst>
              <a:ext uri="{FF2B5EF4-FFF2-40B4-BE49-F238E27FC236}">
                <a16:creationId xmlns:a16="http://schemas.microsoft.com/office/drawing/2014/main" id="{C4945430-AA65-4901-A2A3-CAB3B0F55D2D}"/>
              </a:ext>
            </a:extLst>
          </p:cNvPr>
          <p:cNvCxnSpPr>
            <a:cxnSpLocks/>
          </p:cNvCxnSpPr>
          <p:nvPr/>
        </p:nvCxnSpPr>
        <p:spPr>
          <a:xfrm flipH="1">
            <a:off x="6288021" y="2499319"/>
            <a:ext cx="1179251" cy="24156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3A017C8-B9CF-4010-A23B-100FDE39DF9D}"/>
              </a:ext>
            </a:extLst>
          </p:cNvPr>
          <p:cNvSpPr txBox="1"/>
          <p:nvPr/>
        </p:nvSpPr>
        <p:spPr>
          <a:xfrm>
            <a:off x="2002724" y="4443614"/>
            <a:ext cx="2420835" cy="461665"/>
          </a:xfrm>
          <a:prstGeom prst="rect">
            <a:avLst/>
          </a:prstGeom>
          <a:noFill/>
        </p:spPr>
        <p:txBody>
          <a:bodyPr wrap="square" rtlCol="0">
            <a:spAutoFit/>
          </a:bodyPr>
          <a:lstStyle/>
          <a:p>
            <a:pPr algn="ctr"/>
            <a:r>
              <a:rPr lang="en-US" altLang="ko-KR" sz="2400" dirty="0">
                <a:solidFill>
                  <a:srgbClr val="000000"/>
                </a:solidFill>
                <a:latin typeface="Mongolian Baiti" panose="03000500000000000000" pitchFamily="66" charset="0"/>
                <a:cs typeface="Mongolian Baiti" panose="03000500000000000000" pitchFamily="66" charset="0"/>
              </a:rPr>
              <a:t>Practice sheet</a:t>
            </a:r>
            <a:endParaRPr lang="ko-KR" altLang="en-US" sz="2400" spc="-400" dirty="0">
              <a:ln>
                <a:solidFill>
                  <a:schemeClr val="tx1">
                    <a:alpha val="30000"/>
                  </a:schemeClr>
                </a:solidFill>
              </a:ln>
              <a:latin typeface="Mongolian Baiti" panose="03000500000000000000" pitchFamily="66" charset="0"/>
              <a:ea typeface="나눔고딕" pitchFamily="50" charset="-127"/>
              <a:cs typeface="Mongolian Baiti" panose="03000500000000000000" pitchFamily="66" charset="0"/>
            </a:endParaRPr>
          </a:p>
        </p:txBody>
      </p:sp>
      <p:sp>
        <p:nvSpPr>
          <p:cNvPr id="49" name="TextBox 48">
            <a:extLst>
              <a:ext uri="{FF2B5EF4-FFF2-40B4-BE49-F238E27FC236}">
                <a16:creationId xmlns:a16="http://schemas.microsoft.com/office/drawing/2014/main" id="{A150E571-AB09-4DE2-8B86-E867C671A935}"/>
              </a:ext>
            </a:extLst>
          </p:cNvPr>
          <p:cNvSpPr txBox="1"/>
          <p:nvPr/>
        </p:nvSpPr>
        <p:spPr>
          <a:xfrm>
            <a:off x="4581740" y="4414146"/>
            <a:ext cx="2420835" cy="461665"/>
          </a:xfrm>
          <a:prstGeom prst="rect">
            <a:avLst/>
          </a:prstGeom>
          <a:noFill/>
        </p:spPr>
        <p:txBody>
          <a:bodyPr wrap="square" rtlCol="0">
            <a:spAutoFit/>
          </a:bodyPr>
          <a:lstStyle/>
          <a:p>
            <a:pPr algn="ctr"/>
            <a:r>
              <a:rPr lang="en-US" altLang="ko-KR" sz="2400" dirty="0">
                <a:solidFill>
                  <a:srgbClr val="000000"/>
                </a:solidFill>
                <a:latin typeface="Mongolian Baiti" panose="03000500000000000000" pitchFamily="66" charset="0"/>
                <a:cs typeface="Mongolian Baiti" panose="03000500000000000000" pitchFamily="66" charset="0"/>
              </a:rPr>
              <a:t>Graph</a:t>
            </a:r>
          </a:p>
        </p:txBody>
      </p:sp>
      <p:sp>
        <p:nvSpPr>
          <p:cNvPr id="50" name="TextBox 49">
            <a:extLst>
              <a:ext uri="{FF2B5EF4-FFF2-40B4-BE49-F238E27FC236}">
                <a16:creationId xmlns:a16="http://schemas.microsoft.com/office/drawing/2014/main" id="{3923587E-C52C-4817-B306-99F3D39B8C40}"/>
              </a:ext>
            </a:extLst>
          </p:cNvPr>
          <p:cNvSpPr txBox="1"/>
          <p:nvPr/>
        </p:nvSpPr>
        <p:spPr>
          <a:xfrm>
            <a:off x="6858723" y="4443614"/>
            <a:ext cx="2420835" cy="461665"/>
          </a:xfrm>
          <a:prstGeom prst="rect">
            <a:avLst/>
          </a:prstGeom>
          <a:noFill/>
        </p:spPr>
        <p:txBody>
          <a:bodyPr wrap="square" rtlCol="0">
            <a:spAutoFit/>
          </a:bodyPr>
          <a:lstStyle/>
          <a:p>
            <a:pPr algn="ctr"/>
            <a:r>
              <a:rPr lang="en-US" altLang="ko-KR" sz="2400" dirty="0">
                <a:solidFill>
                  <a:srgbClr val="000000"/>
                </a:solidFill>
                <a:latin typeface="Mongolian Baiti" panose="03000500000000000000" pitchFamily="66" charset="0"/>
                <a:cs typeface="Mongolian Baiti" panose="03000500000000000000" pitchFamily="66" charset="0"/>
              </a:rPr>
              <a:t>feedback</a:t>
            </a:r>
          </a:p>
        </p:txBody>
      </p:sp>
    </p:spTree>
    <p:extLst>
      <p:ext uri="{BB962C8B-B14F-4D97-AF65-F5344CB8AC3E}">
        <p14:creationId xmlns:p14="http://schemas.microsoft.com/office/powerpoint/2010/main" val="374884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3C5077CA-1C65-415D-BFBF-2D031E6C6DAF}"/>
              </a:ext>
            </a:extLst>
          </p:cNvPr>
          <p:cNvSpPr txBox="1"/>
          <p:nvPr/>
        </p:nvSpPr>
        <p:spPr>
          <a:xfrm>
            <a:off x="915285" y="356657"/>
            <a:ext cx="5040160" cy="584775"/>
          </a:xfrm>
          <a:prstGeom prst="rect">
            <a:avLst/>
          </a:prstGeom>
          <a:noFill/>
        </p:spPr>
        <p:txBody>
          <a:bodyPr wrap="square" rtlCol="0">
            <a:spAutoFit/>
          </a:bodyPr>
          <a:lstStyle/>
          <a:p>
            <a:pPr algn="ctr" defTabSz="1219170"/>
            <a:r>
              <a:rPr lang="en-US" altLang="ko-KR" sz="3200" b="1" dirty="0">
                <a:solidFill>
                  <a:srgbClr val="000000"/>
                </a:solidFill>
                <a:latin typeface="Bookman Old Style" panose="02050604050505020204" pitchFamily="18" charset="0"/>
                <a:ea typeface="맑은 고딕" panose="020B0503020000020004" pitchFamily="50" charset="-127"/>
                <a:cs typeface="Mongolian Baiti" panose="03000500000000000000" pitchFamily="66" charset="0"/>
              </a:rPr>
              <a:t>Software Demo video</a:t>
            </a:r>
            <a:endParaRPr lang="ko-KR" altLang="en-US" sz="3200" b="1" dirty="0">
              <a:ln>
                <a:solidFill>
                  <a:prstClr val="black">
                    <a:alpha val="30000"/>
                  </a:prstClr>
                </a:solidFill>
              </a:ln>
              <a:solidFill>
                <a:prstClr val="black"/>
              </a:solidFill>
              <a:latin typeface="Bookman Old Style" panose="02050604050505020204" pitchFamily="18" charset="0"/>
              <a:ea typeface="나눔명조" pitchFamily="18" charset="-127"/>
              <a:cs typeface="Mongolian Baiti" panose="03000500000000000000" pitchFamily="66" charset="0"/>
            </a:endParaRPr>
          </a:p>
        </p:txBody>
      </p:sp>
      <p:sp>
        <p:nvSpPr>
          <p:cNvPr id="36" name="TextBox 35">
            <a:extLst>
              <a:ext uri="{FF2B5EF4-FFF2-40B4-BE49-F238E27FC236}">
                <a16:creationId xmlns:a16="http://schemas.microsoft.com/office/drawing/2014/main" id="{374C04ED-BF28-416E-B302-4BC152BD18BE}"/>
              </a:ext>
            </a:extLst>
          </p:cNvPr>
          <p:cNvSpPr txBox="1"/>
          <p:nvPr/>
        </p:nvSpPr>
        <p:spPr>
          <a:xfrm>
            <a:off x="335360" y="356659"/>
            <a:ext cx="768085" cy="584775"/>
          </a:xfrm>
          <a:prstGeom prst="rect">
            <a:avLst/>
          </a:prstGeom>
          <a:noFill/>
        </p:spPr>
        <p:txBody>
          <a:bodyPr wrap="square" rtlCol="0">
            <a:spAutoFit/>
          </a:bodyPr>
          <a:lstStyle/>
          <a:p>
            <a:pPr algn="ctr" defTabSz="1219170"/>
            <a:r>
              <a:rPr lang="en-US" altLang="ko-KR" sz="3200" dirty="0">
                <a:ln>
                  <a:solidFill>
                    <a:prstClr val="black">
                      <a:alpha val="30000"/>
                    </a:prstClr>
                  </a:solidFill>
                </a:ln>
                <a:solidFill>
                  <a:prstClr val="black"/>
                </a:solidFill>
                <a:latin typeface="나눔명조 ExtraBold" pitchFamily="18" charset="-127"/>
                <a:ea typeface="나눔명조 ExtraBold" pitchFamily="18" charset="-127"/>
              </a:rPr>
              <a:t>02.</a:t>
            </a:r>
            <a:endParaRPr lang="ko-KR" altLang="en-US" sz="3200" dirty="0">
              <a:ln>
                <a:solidFill>
                  <a:prstClr val="black">
                    <a:alpha val="30000"/>
                  </a:prstClr>
                </a:solidFill>
              </a:ln>
              <a:solidFill>
                <a:prstClr val="black"/>
              </a:solidFill>
              <a:latin typeface="나눔명조 ExtraBold" pitchFamily="18" charset="-127"/>
              <a:ea typeface="나눔명조 ExtraBold" pitchFamily="18" charset="-127"/>
            </a:endParaRPr>
          </a:p>
        </p:txBody>
      </p:sp>
    </p:spTree>
    <p:extLst>
      <p:ext uri="{BB962C8B-B14F-4D97-AF65-F5344CB8AC3E}">
        <p14:creationId xmlns:p14="http://schemas.microsoft.com/office/powerpoint/2010/main" val="234784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3C5077CA-1C65-415D-BFBF-2D031E6C6DAF}"/>
              </a:ext>
            </a:extLst>
          </p:cNvPr>
          <p:cNvSpPr txBox="1"/>
          <p:nvPr/>
        </p:nvSpPr>
        <p:spPr>
          <a:xfrm>
            <a:off x="911424" y="356659"/>
            <a:ext cx="9278773" cy="584775"/>
          </a:xfrm>
          <a:prstGeom prst="rect">
            <a:avLst/>
          </a:prstGeom>
          <a:noFill/>
        </p:spPr>
        <p:txBody>
          <a:bodyPr wrap="square" rtlCol="0">
            <a:spAutoFit/>
          </a:bodyPr>
          <a:lstStyle/>
          <a:p>
            <a:pPr algn="ctr"/>
            <a:r>
              <a:rPr lang="en-US" altLang="ko-KR" sz="3200" b="1" dirty="0">
                <a:solidFill>
                  <a:srgbClr val="000000"/>
                </a:solidFill>
                <a:latin typeface="Bookman Old Style" panose="02050604050505020204" pitchFamily="18" charset="0"/>
                <a:cs typeface="Mongolian Baiti" panose="03000500000000000000" pitchFamily="66" charset="0"/>
              </a:rPr>
              <a:t>Proposed Milestones and Achieved Steps</a:t>
            </a:r>
            <a:endParaRPr lang="ko-KR" altLang="en-US" sz="3200" b="1" dirty="0">
              <a:ln>
                <a:solidFill>
                  <a:schemeClr val="tx1">
                    <a:alpha val="30000"/>
                  </a:schemeClr>
                </a:solidFill>
              </a:ln>
              <a:latin typeface="Bookman Old Style" panose="02050604050505020204" pitchFamily="18" charset="0"/>
              <a:ea typeface="나눔명조" pitchFamily="18" charset="-127"/>
              <a:cs typeface="Mongolian Baiti" panose="03000500000000000000" pitchFamily="66" charset="0"/>
            </a:endParaRPr>
          </a:p>
        </p:txBody>
      </p:sp>
      <p:sp>
        <p:nvSpPr>
          <p:cNvPr id="36" name="TextBox 35">
            <a:extLst>
              <a:ext uri="{FF2B5EF4-FFF2-40B4-BE49-F238E27FC236}">
                <a16:creationId xmlns:a16="http://schemas.microsoft.com/office/drawing/2014/main" id="{374C04ED-BF28-416E-B302-4BC152BD18BE}"/>
              </a:ext>
            </a:extLst>
          </p:cNvPr>
          <p:cNvSpPr txBox="1"/>
          <p:nvPr/>
        </p:nvSpPr>
        <p:spPr>
          <a:xfrm>
            <a:off x="335360" y="356659"/>
            <a:ext cx="768085" cy="584775"/>
          </a:xfrm>
          <a:prstGeom prst="rect">
            <a:avLst/>
          </a:prstGeom>
          <a:noFill/>
        </p:spPr>
        <p:txBody>
          <a:bodyPr wrap="square" rtlCol="0">
            <a:spAutoFit/>
          </a:bodyPr>
          <a:lstStyle/>
          <a:p>
            <a:pPr algn="ctr"/>
            <a:r>
              <a:rPr lang="en-US" altLang="ko-KR" sz="3200" dirty="0">
                <a:ln>
                  <a:solidFill>
                    <a:schemeClr val="tx1">
                      <a:alpha val="30000"/>
                    </a:schemeClr>
                  </a:solidFill>
                </a:ln>
                <a:latin typeface="나눔명조 ExtraBold" pitchFamily="18" charset="-127"/>
                <a:ea typeface="나눔명조 ExtraBold" pitchFamily="18" charset="-127"/>
              </a:rPr>
              <a:t>03.</a:t>
            </a:r>
            <a:endParaRPr lang="ko-KR" altLang="en-US" sz="3200" dirty="0">
              <a:ln>
                <a:solidFill>
                  <a:schemeClr val="tx1">
                    <a:alpha val="30000"/>
                  </a:schemeClr>
                </a:solidFill>
              </a:ln>
              <a:latin typeface="나눔명조 ExtraBold" pitchFamily="18" charset="-127"/>
              <a:ea typeface="나눔명조 ExtraBold" pitchFamily="18" charset="-127"/>
            </a:endParaRPr>
          </a:p>
        </p:txBody>
      </p:sp>
      <p:pic>
        <p:nvPicPr>
          <p:cNvPr id="2" name="그림 1">
            <a:extLst>
              <a:ext uri="{FF2B5EF4-FFF2-40B4-BE49-F238E27FC236}">
                <a16:creationId xmlns:a16="http://schemas.microsoft.com/office/drawing/2014/main" id="{1742DCE6-9D03-454B-A5D3-07BC308FBFC5}"/>
              </a:ext>
            </a:extLst>
          </p:cNvPr>
          <p:cNvPicPr>
            <a:picLocks noChangeAspect="1"/>
          </p:cNvPicPr>
          <p:nvPr/>
        </p:nvPicPr>
        <p:blipFill rotWithShape="1">
          <a:blip r:embed="rId2"/>
          <a:srcRect t="1001" b="15000"/>
          <a:stretch/>
        </p:blipFill>
        <p:spPr>
          <a:xfrm>
            <a:off x="1799523" y="1220756"/>
            <a:ext cx="8592955" cy="5106305"/>
          </a:xfrm>
          <a:prstGeom prst="rect">
            <a:avLst/>
          </a:prstGeom>
        </p:spPr>
      </p:pic>
      <p:sp>
        <p:nvSpPr>
          <p:cNvPr id="11" name="TextBox 10">
            <a:extLst>
              <a:ext uri="{FF2B5EF4-FFF2-40B4-BE49-F238E27FC236}">
                <a16:creationId xmlns:a16="http://schemas.microsoft.com/office/drawing/2014/main" id="{9334D1EC-8382-4931-B6F3-35E3BA2FFB7B}"/>
              </a:ext>
            </a:extLst>
          </p:cNvPr>
          <p:cNvSpPr txBox="1"/>
          <p:nvPr/>
        </p:nvSpPr>
        <p:spPr>
          <a:xfrm>
            <a:off x="7536160" y="1520470"/>
            <a:ext cx="3840427" cy="461665"/>
          </a:xfrm>
          <a:prstGeom prst="rect">
            <a:avLst/>
          </a:prstGeom>
          <a:noFill/>
        </p:spPr>
        <p:txBody>
          <a:bodyPr wrap="square">
            <a:spAutoFit/>
          </a:bodyPr>
          <a:lstStyle/>
          <a:p>
            <a:r>
              <a:rPr lang="en-US" altLang="ko-KR" sz="2400" dirty="0">
                <a:solidFill>
                  <a:srgbClr val="000000"/>
                </a:solidFill>
                <a:highlight>
                  <a:srgbClr val="FAE8E8"/>
                </a:highlight>
                <a:latin typeface="Bahnschrift Light" panose="020B0502040204020203" pitchFamily="34" charset="0"/>
              </a:rPr>
              <a:t>Real-time image loading</a:t>
            </a:r>
            <a:endParaRPr lang="ko-KR" altLang="en-US" sz="2400" dirty="0">
              <a:highlight>
                <a:srgbClr val="FAE8E8"/>
              </a:highlight>
            </a:endParaRPr>
          </a:p>
        </p:txBody>
      </p:sp>
      <p:sp>
        <p:nvSpPr>
          <p:cNvPr id="13" name="TextBox 12">
            <a:extLst>
              <a:ext uri="{FF2B5EF4-FFF2-40B4-BE49-F238E27FC236}">
                <a16:creationId xmlns:a16="http://schemas.microsoft.com/office/drawing/2014/main" id="{C82BECC0-BA53-4AD4-9364-0C304F37C7B5}"/>
              </a:ext>
            </a:extLst>
          </p:cNvPr>
          <p:cNvSpPr txBox="1"/>
          <p:nvPr/>
        </p:nvSpPr>
        <p:spPr>
          <a:xfrm>
            <a:off x="2130236" y="2419155"/>
            <a:ext cx="2304256" cy="461665"/>
          </a:xfrm>
          <a:prstGeom prst="rect">
            <a:avLst/>
          </a:prstGeom>
          <a:noFill/>
        </p:spPr>
        <p:txBody>
          <a:bodyPr wrap="square">
            <a:spAutoFit/>
          </a:bodyPr>
          <a:lstStyle/>
          <a:p>
            <a:r>
              <a:rPr lang="en-US" altLang="ko-KR" sz="2400" dirty="0">
                <a:solidFill>
                  <a:srgbClr val="000000"/>
                </a:solidFill>
                <a:highlight>
                  <a:srgbClr val="FAE8E8"/>
                </a:highlight>
                <a:latin typeface="Noto Sans" panose="020B0502040504020204" pitchFamily="34" charset="0"/>
              </a:rPr>
              <a:t>Font addition</a:t>
            </a:r>
            <a:endParaRPr lang="ko-KR" altLang="en-US" sz="2400" dirty="0">
              <a:highlight>
                <a:srgbClr val="FAE8E8"/>
              </a:highlight>
            </a:endParaRPr>
          </a:p>
        </p:txBody>
      </p:sp>
      <p:sp>
        <p:nvSpPr>
          <p:cNvPr id="15" name="TextBox 14">
            <a:extLst>
              <a:ext uri="{FF2B5EF4-FFF2-40B4-BE49-F238E27FC236}">
                <a16:creationId xmlns:a16="http://schemas.microsoft.com/office/drawing/2014/main" id="{0BCF2BC1-079C-48F6-9D5A-32F7411C0939}"/>
              </a:ext>
            </a:extLst>
          </p:cNvPr>
          <p:cNvSpPr txBox="1"/>
          <p:nvPr/>
        </p:nvSpPr>
        <p:spPr>
          <a:xfrm>
            <a:off x="8809029" y="3773907"/>
            <a:ext cx="3366471" cy="461665"/>
          </a:xfrm>
          <a:prstGeom prst="rect">
            <a:avLst/>
          </a:prstGeom>
          <a:noFill/>
        </p:spPr>
        <p:txBody>
          <a:bodyPr wrap="square">
            <a:spAutoFit/>
          </a:bodyPr>
          <a:lstStyle/>
          <a:p>
            <a:r>
              <a:rPr lang="en-US" altLang="ko-KR" sz="2400" dirty="0">
                <a:solidFill>
                  <a:srgbClr val="000000"/>
                </a:solidFill>
                <a:highlight>
                  <a:srgbClr val="FAE8E8"/>
                </a:highlight>
                <a:latin typeface="Noto Sans" panose="020B0502040504020204" pitchFamily="34" charset="0"/>
              </a:rPr>
              <a:t>Subdivided feedback </a:t>
            </a:r>
            <a:endParaRPr lang="ko-KR" altLang="en-US" sz="2400" dirty="0">
              <a:highlight>
                <a:srgbClr val="FAE8E8"/>
              </a:highlight>
            </a:endParaRPr>
          </a:p>
        </p:txBody>
      </p:sp>
      <p:sp>
        <p:nvSpPr>
          <p:cNvPr id="12" name="직사각형 11">
            <a:extLst>
              <a:ext uri="{FF2B5EF4-FFF2-40B4-BE49-F238E27FC236}">
                <a16:creationId xmlns:a16="http://schemas.microsoft.com/office/drawing/2014/main" id="{C0777DEA-A220-453F-A5A4-25F9208B17C3}"/>
              </a:ext>
            </a:extLst>
          </p:cNvPr>
          <p:cNvSpPr/>
          <p:nvPr/>
        </p:nvSpPr>
        <p:spPr>
          <a:xfrm>
            <a:off x="8880310" y="2133425"/>
            <a:ext cx="1026791" cy="77817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7" name="직사각형 16">
            <a:extLst>
              <a:ext uri="{FF2B5EF4-FFF2-40B4-BE49-F238E27FC236}">
                <a16:creationId xmlns:a16="http://schemas.microsoft.com/office/drawing/2014/main" id="{AC5AB8AA-1B45-4C60-AC3E-105892C30440}"/>
              </a:ext>
            </a:extLst>
          </p:cNvPr>
          <p:cNvSpPr/>
          <p:nvPr/>
        </p:nvSpPr>
        <p:spPr>
          <a:xfrm>
            <a:off x="8880310" y="2911599"/>
            <a:ext cx="1026791" cy="73141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 name="직사각형 17">
            <a:extLst>
              <a:ext uri="{FF2B5EF4-FFF2-40B4-BE49-F238E27FC236}">
                <a16:creationId xmlns:a16="http://schemas.microsoft.com/office/drawing/2014/main" id="{0A9645E8-3F46-4C42-94F2-0413FC89261A}"/>
              </a:ext>
            </a:extLst>
          </p:cNvPr>
          <p:cNvSpPr/>
          <p:nvPr/>
        </p:nvSpPr>
        <p:spPr>
          <a:xfrm>
            <a:off x="6672065" y="3654422"/>
            <a:ext cx="1026791" cy="73141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9" name="직사각형 18">
            <a:extLst>
              <a:ext uri="{FF2B5EF4-FFF2-40B4-BE49-F238E27FC236}">
                <a16:creationId xmlns:a16="http://schemas.microsoft.com/office/drawing/2014/main" id="{83E787B4-A039-4973-9CEA-1770B7A1BD34}"/>
              </a:ext>
            </a:extLst>
          </p:cNvPr>
          <p:cNvSpPr/>
          <p:nvPr/>
        </p:nvSpPr>
        <p:spPr>
          <a:xfrm>
            <a:off x="2284902" y="2905974"/>
            <a:ext cx="1026791" cy="73141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 name="TextBox 20">
            <a:extLst>
              <a:ext uri="{FF2B5EF4-FFF2-40B4-BE49-F238E27FC236}">
                <a16:creationId xmlns:a16="http://schemas.microsoft.com/office/drawing/2014/main" id="{0D0C709F-5FE0-4DA4-952F-D094E95CB86F}"/>
              </a:ext>
            </a:extLst>
          </p:cNvPr>
          <p:cNvSpPr txBox="1"/>
          <p:nvPr/>
        </p:nvSpPr>
        <p:spPr>
          <a:xfrm>
            <a:off x="3738415" y="5064201"/>
            <a:ext cx="2250396" cy="461665"/>
          </a:xfrm>
          <a:prstGeom prst="rect">
            <a:avLst/>
          </a:prstGeom>
          <a:noFill/>
        </p:spPr>
        <p:txBody>
          <a:bodyPr wrap="square">
            <a:spAutoFit/>
          </a:bodyPr>
          <a:lstStyle/>
          <a:p>
            <a:r>
              <a:rPr lang="fr-FR" altLang="ko-KR" sz="2400" dirty="0">
                <a:solidFill>
                  <a:srgbClr val="000000"/>
                </a:solidFill>
                <a:highlight>
                  <a:srgbClr val="FAE8E8"/>
                </a:highlight>
                <a:latin typeface="Bahnschrift Light" panose="020B0502040204020203" pitchFamily="34" charset="0"/>
              </a:rPr>
              <a:t>+) Ui Progress</a:t>
            </a:r>
            <a:endParaRPr lang="ko-KR" altLang="en-US" sz="2400" dirty="0">
              <a:highlight>
                <a:srgbClr val="FAE8E8"/>
              </a:highlight>
            </a:endParaRPr>
          </a:p>
        </p:txBody>
      </p:sp>
      <p:sp>
        <p:nvSpPr>
          <p:cNvPr id="16" name="사각형: 둥근 대각선 방향 모서리 15">
            <a:extLst>
              <a:ext uri="{FF2B5EF4-FFF2-40B4-BE49-F238E27FC236}">
                <a16:creationId xmlns:a16="http://schemas.microsoft.com/office/drawing/2014/main" id="{2360CAAB-9CBD-4FB0-8C14-A1B3D55BAEA1}"/>
              </a:ext>
            </a:extLst>
          </p:cNvPr>
          <p:cNvSpPr/>
          <p:nvPr/>
        </p:nvSpPr>
        <p:spPr>
          <a:xfrm>
            <a:off x="8880310" y="1049195"/>
            <a:ext cx="1344149" cy="372360"/>
          </a:xfrm>
          <a:prstGeom prst="round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 name="직사각형 22">
            <a:extLst>
              <a:ext uri="{FF2B5EF4-FFF2-40B4-BE49-F238E27FC236}">
                <a16:creationId xmlns:a16="http://schemas.microsoft.com/office/drawing/2014/main" id="{79625BAB-0F21-4AC7-B1D6-D8036FBA0CDE}"/>
              </a:ext>
            </a:extLst>
          </p:cNvPr>
          <p:cNvSpPr/>
          <p:nvPr/>
        </p:nvSpPr>
        <p:spPr>
          <a:xfrm>
            <a:off x="3282365" y="3611306"/>
            <a:ext cx="1026791" cy="73141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25" name="TextBox 24">
            <a:extLst>
              <a:ext uri="{FF2B5EF4-FFF2-40B4-BE49-F238E27FC236}">
                <a16:creationId xmlns:a16="http://schemas.microsoft.com/office/drawing/2014/main" id="{D221B64B-8379-4762-B203-923AEE7E94AF}"/>
              </a:ext>
            </a:extLst>
          </p:cNvPr>
          <p:cNvSpPr txBox="1"/>
          <p:nvPr/>
        </p:nvSpPr>
        <p:spPr>
          <a:xfrm>
            <a:off x="5231904" y="4396826"/>
            <a:ext cx="3744417" cy="461665"/>
          </a:xfrm>
          <a:prstGeom prst="rect">
            <a:avLst/>
          </a:prstGeom>
          <a:noFill/>
        </p:spPr>
        <p:txBody>
          <a:bodyPr wrap="square">
            <a:spAutoFit/>
          </a:bodyPr>
          <a:lstStyle/>
          <a:p>
            <a:r>
              <a:rPr lang="fr-FR" altLang="ko-KR" sz="2400" dirty="0">
                <a:solidFill>
                  <a:srgbClr val="000000"/>
                </a:solidFill>
                <a:highlight>
                  <a:srgbClr val="FAE8E8"/>
                </a:highlight>
                <a:latin typeface="Bahnschrift Light" panose="020B0502040204020203" pitchFamily="34" charset="0"/>
              </a:rPr>
              <a:t>+) Graph implementation</a:t>
            </a:r>
            <a:endParaRPr lang="ko-KR" altLang="en-US" sz="2400" dirty="0">
              <a:highlight>
                <a:srgbClr val="FAE8E8"/>
              </a:highlight>
            </a:endParaRPr>
          </a:p>
        </p:txBody>
      </p:sp>
      <p:sp>
        <p:nvSpPr>
          <p:cNvPr id="26" name="직사각형 25">
            <a:extLst>
              <a:ext uri="{FF2B5EF4-FFF2-40B4-BE49-F238E27FC236}">
                <a16:creationId xmlns:a16="http://schemas.microsoft.com/office/drawing/2014/main" id="{5A1CB132-0F9E-46C1-8B7C-B19BE930E802}"/>
              </a:ext>
            </a:extLst>
          </p:cNvPr>
          <p:cNvSpPr/>
          <p:nvPr/>
        </p:nvSpPr>
        <p:spPr>
          <a:xfrm>
            <a:off x="3292671" y="4352646"/>
            <a:ext cx="1026791" cy="73141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7" name="TextBox 26">
            <a:extLst>
              <a:ext uri="{FF2B5EF4-FFF2-40B4-BE49-F238E27FC236}">
                <a16:creationId xmlns:a16="http://schemas.microsoft.com/office/drawing/2014/main" id="{3597FEAD-8F84-4245-B325-86262EAC2F68}"/>
              </a:ext>
            </a:extLst>
          </p:cNvPr>
          <p:cNvSpPr txBox="1"/>
          <p:nvPr/>
        </p:nvSpPr>
        <p:spPr>
          <a:xfrm>
            <a:off x="3774323" y="3408201"/>
            <a:ext cx="2250396" cy="461665"/>
          </a:xfrm>
          <a:prstGeom prst="rect">
            <a:avLst/>
          </a:prstGeom>
          <a:noFill/>
        </p:spPr>
        <p:txBody>
          <a:bodyPr wrap="square">
            <a:spAutoFit/>
          </a:bodyPr>
          <a:lstStyle/>
          <a:p>
            <a:r>
              <a:rPr lang="fr-FR" altLang="ko-KR" sz="2400" dirty="0">
                <a:solidFill>
                  <a:srgbClr val="000000"/>
                </a:solidFill>
                <a:highlight>
                  <a:srgbClr val="FAE8E8"/>
                </a:highlight>
                <a:latin typeface="Bahnschrift Light" panose="020B0502040204020203" pitchFamily="34" charset="0"/>
              </a:rPr>
              <a:t>Ui Implement</a:t>
            </a:r>
            <a:endParaRPr lang="ko-KR" altLang="en-US" sz="2400" dirty="0">
              <a:highlight>
                <a:srgbClr val="FAE8E8"/>
              </a:highlight>
            </a:endParaRPr>
          </a:p>
        </p:txBody>
      </p:sp>
    </p:spTree>
    <p:extLst>
      <p:ext uri="{BB962C8B-B14F-4D97-AF65-F5344CB8AC3E}">
        <p14:creationId xmlns:p14="http://schemas.microsoft.com/office/powerpoint/2010/main" val="260476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각형: 둥근 대각선 방향 모서리 15">
            <a:extLst>
              <a:ext uri="{FF2B5EF4-FFF2-40B4-BE49-F238E27FC236}">
                <a16:creationId xmlns:a16="http://schemas.microsoft.com/office/drawing/2014/main" id="{B5AB3898-D8AE-471A-AD0A-560D27803218}"/>
              </a:ext>
            </a:extLst>
          </p:cNvPr>
          <p:cNvSpPr/>
          <p:nvPr/>
        </p:nvSpPr>
        <p:spPr>
          <a:xfrm>
            <a:off x="6294213" y="958264"/>
            <a:ext cx="5472608" cy="2592288"/>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 name="사각형: 둥근 대각선 방향 모서리 13">
            <a:extLst>
              <a:ext uri="{FF2B5EF4-FFF2-40B4-BE49-F238E27FC236}">
                <a16:creationId xmlns:a16="http://schemas.microsoft.com/office/drawing/2014/main" id="{975173FB-5B6E-486B-84CA-33AC79B44396}"/>
              </a:ext>
            </a:extLst>
          </p:cNvPr>
          <p:cNvSpPr/>
          <p:nvPr/>
        </p:nvSpPr>
        <p:spPr>
          <a:xfrm>
            <a:off x="699061" y="3865021"/>
            <a:ext cx="5472608" cy="2592288"/>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3" name="TextBox 32">
            <a:extLst>
              <a:ext uri="{FF2B5EF4-FFF2-40B4-BE49-F238E27FC236}">
                <a16:creationId xmlns:a16="http://schemas.microsoft.com/office/drawing/2014/main" id="{3C5077CA-1C65-415D-BFBF-2D031E6C6DAF}"/>
              </a:ext>
            </a:extLst>
          </p:cNvPr>
          <p:cNvSpPr txBox="1"/>
          <p:nvPr/>
        </p:nvSpPr>
        <p:spPr>
          <a:xfrm>
            <a:off x="369621" y="356658"/>
            <a:ext cx="5040160" cy="584775"/>
          </a:xfrm>
          <a:prstGeom prst="rect">
            <a:avLst/>
          </a:prstGeom>
          <a:noFill/>
        </p:spPr>
        <p:txBody>
          <a:bodyPr wrap="square" rtlCol="0">
            <a:spAutoFit/>
          </a:bodyPr>
          <a:lstStyle/>
          <a:p>
            <a:pPr algn="ctr"/>
            <a:r>
              <a:rPr lang="en-US" altLang="ko-KR" sz="3200" b="1" dirty="0">
                <a:solidFill>
                  <a:srgbClr val="000000"/>
                </a:solidFill>
                <a:latin typeface="Bookman Old Style" panose="02050604050505020204" pitchFamily="18" charset="0"/>
                <a:cs typeface="Mongolian Baiti" panose="03000500000000000000" pitchFamily="66" charset="0"/>
              </a:rPr>
              <a:t>Division of roles</a:t>
            </a:r>
            <a:endParaRPr lang="ko-KR" altLang="en-US" sz="3200" b="1" dirty="0">
              <a:ln>
                <a:solidFill>
                  <a:schemeClr val="tx1">
                    <a:alpha val="30000"/>
                  </a:schemeClr>
                </a:solidFill>
              </a:ln>
              <a:latin typeface="Bookman Old Style" panose="02050604050505020204" pitchFamily="18" charset="0"/>
              <a:ea typeface="나눔명조" pitchFamily="18" charset="-127"/>
              <a:cs typeface="Mongolian Baiti" panose="03000500000000000000" pitchFamily="66" charset="0"/>
            </a:endParaRPr>
          </a:p>
        </p:txBody>
      </p:sp>
      <p:sp>
        <p:nvSpPr>
          <p:cNvPr id="36" name="TextBox 35">
            <a:extLst>
              <a:ext uri="{FF2B5EF4-FFF2-40B4-BE49-F238E27FC236}">
                <a16:creationId xmlns:a16="http://schemas.microsoft.com/office/drawing/2014/main" id="{374C04ED-BF28-416E-B302-4BC152BD18BE}"/>
              </a:ext>
            </a:extLst>
          </p:cNvPr>
          <p:cNvSpPr txBox="1"/>
          <p:nvPr/>
        </p:nvSpPr>
        <p:spPr>
          <a:xfrm>
            <a:off x="335360" y="356659"/>
            <a:ext cx="768085" cy="584775"/>
          </a:xfrm>
          <a:prstGeom prst="rect">
            <a:avLst/>
          </a:prstGeom>
          <a:noFill/>
        </p:spPr>
        <p:txBody>
          <a:bodyPr wrap="square" rtlCol="0">
            <a:spAutoFit/>
          </a:bodyPr>
          <a:lstStyle/>
          <a:p>
            <a:pPr algn="ctr"/>
            <a:r>
              <a:rPr lang="en-US" altLang="ko-KR" sz="3200" dirty="0">
                <a:ln>
                  <a:solidFill>
                    <a:schemeClr val="tx1">
                      <a:alpha val="30000"/>
                    </a:schemeClr>
                  </a:solidFill>
                </a:ln>
                <a:latin typeface="나눔명조 ExtraBold" pitchFamily="18" charset="-127"/>
                <a:ea typeface="나눔명조 ExtraBold" pitchFamily="18" charset="-127"/>
              </a:rPr>
              <a:t>04.</a:t>
            </a:r>
            <a:endParaRPr lang="ko-KR" altLang="en-US" sz="3200" dirty="0">
              <a:ln>
                <a:solidFill>
                  <a:schemeClr val="tx1">
                    <a:alpha val="30000"/>
                  </a:schemeClr>
                </a:solidFill>
              </a:ln>
              <a:latin typeface="나눔명조 ExtraBold" pitchFamily="18" charset="-127"/>
              <a:ea typeface="나눔명조 ExtraBold" pitchFamily="18" charset="-127"/>
            </a:endParaRPr>
          </a:p>
        </p:txBody>
      </p:sp>
      <p:sp>
        <p:nvSpPr>
          <p:cNvPr id="6" name="사각형: 둥근 대각선 방향 모서리 5">
            <a:extLst>
              <a:ext uri="{FF2B5EF4-FFF2-40B4-BE49-F238E27FC236}">
                <a16:creationId xmlns:a16="http://schemas.microsoft.com/office/drawing/2014/main" id="{956D6B41-8917-4DB4-B671-624D824988EC}"/>
              </a:ext>
            </a:extLst>
          </p:cNvPr>
          <p:cNvSpPr/>
          <p:nvPr/>
        </p:nvSpPr>
        <p:spPr>
          <a:xfrm>
            <a:off x="719403" y="1124744"/>
            <a:ext cx="5472608" cy="2592288"/>
          </a:xfrm>
          <a:prstGeom prst="round2Diag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사각형: 둥근 대각선 방향 모서리 6">
            <a:extLst>
              <a:ext uri="{FF2B5EF4-FFF2-40B4-BE49-F238E27FC236}">
                <a16:creationId xmlns:a16="http://schemas.microsoft.com/office/drawing/2014/main" id="{CCE99400-54FA-4B9A-97D3-BE7E71CA62F2}"/>
              </a:ext>
            </a:extLst>
          </p:cNvPr>
          <p:cNvSpPr/>
          <p:nvPr/>
        </p:nvSpPr>
        <p:spPr>
          <a:xfrm>
            <a:off x="6294213" y="3706181"/>
            <a:ext cx="5472608" cy="2592288"/>
          </a:xfrm>
          <a:prstGeom prst="round2Diag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TextBox 7">
            <a:extLst>
              <a:ext uri="{FF2B5EF4-FFF2-40B4-BE49-F238E27FC236}">
                <a16:creationId xmlns:a16="http://schemas.microsoft.com/office/drawing/2014/main" id="{50E53E8A-4671-401C-8E20-0EE418DDA3D4}"/>
              </a:ext>
            </a:extLst>
          </p:cNvPr>
          <p:cNvSpPr txBox="1"/>
          <p:nvPr/>
        </p:nvSpPr>
        <p:spPr>
          <a:xfrm>
            <a:off x="1905091" y="4668530"/>
            <a:ext cx="3101232" cy="646331"/>
          </a:xfrm>
          <a:prstGeom prst="rect">
            <a:avLst/>
          </a:prstGeom>
          <a:noFill/>
        </p:spPr>
        <p:txBody>
          <a:bodyPr wrap="square" rtlCol="0">
            <a:spAutoFit/>
          </a:bodyPr>
          <a:lstStyle/>
          <a:p>
            <a:r>
              <a:rPr lang="en-US" altLang="ko-KR" sz="3600" dirty="0">
                <a:latin typeface="Bahnschrift Light" panose="020B0502040204020203" pitchFamily="34" charset="0"/>
                <a:ea typeface="Verdana" panose="020B0604030504040204" pitchFamily="34" charset="0"/>
                <a:cs typeface="Mongolian Baiti" panose="03000500000000000000" pitchFamily="66" charset="0"/>
              </a:rPr>
              <a:t>Kim </a:t>
            </a:r>
            <a:r>
              <a:rPr lang="en-US" altLang="ko-KR" sz="3600" dirty="0" err="1">
                <a:latin typeface="Bahnschrift Light" panose="020B0502040204020203" pitchFamily="34" charset="0"/>
                <a:ea typeface="Verdana" panose="020B0604030504040204" pitchFamily="34" charset="0"/>
                <a:cs typeface="Mongolian Baiti" panose="03000500000000000000" pitchFamily="66" charset="0"/>
              </a:rPr>
              <a:t>Donghee</a:t>
            </a:r>
            <a:r>
              <a:rPr lang="en-US" altLang="ko-KR" sz="3600" dirty="0">
                <a:latin typeface="Bahnschrift Light" panose="020B0502040204020203" pitchFamily="34" charset="0"/>
                <a:ea typeface="Verdana" panose="020B0604030504040204" pitchFamily="34" charset="0"/>
                <a:cs typeface="Mongolian Baiti" panose="03000500000000000000" pitchFamily="66" charset="0"/>
              </a:rPr>
              <a:t> </a:t>
            </a:r>
            <a:endParaRPr lang="ko-KR" altLang="en-US" sz="3600" dirty="0">
              <a:latin typeface="Bahnschrift Light" panose="020B0502040204020203" pitchFamily="34" charset="0"/>
              <a:cs typeface="Mongolian Baiti" panose="03000500000000000000" pitchFamily="66" charset="0"/>
            </a:endParaRPr>
          </a:p>
        </p:txBody>
      </p:sp>
      <p:sp>
        <p:nvSpPr>
          <p:cNvPr id="9" name="TextBox 8">
            <a:extLst>
              <a:ext uri="{FF2B5EF4-FFF2-40B4-BE49-F238E27FC236}">
                <a16:creationId xmlns:a16="http://schemas.microsoft.com/office/drawing/2014/main" id="{A3EF544F-8495-46A4-B070-CB309CD8193B}"/>
              </a:ext>
            </a:extLst>
          </p:cNvPr>
          <p:cNvSpPr txBox="1"/>
          <p:nvPr/>
        </p:nvSpPr>
        <p:spPr>
          <a:xfrm>
            <a:off x="1892703" y="5227651"/>
            <a:ext cx="2891837" cy="625877"/>
          </a:xfrm>
          <a:prstGeom prst="rect">
            <a:avLst/>
          </a:prstGeom>
          <a:noFill/>
        </p:spPr>
        <p:txBody>
          <a:bodyPr wrap="square" rtlCol="0">
            <a:spAutoFit/>
          </a:bodyPr>
          <a:lstStyle/>
          <a:p>
            <a:pPr algn="ctr"/>
            <a:r>
              <a:rPr lang="en-US" altLang="ko-KR" sz="1600" dirty="0">
                <a:latin typeface="Bahnschrift Light" panose="020B0502040204020203" pitchFamily="34" charset="0"/>
              </a:rPr>
              <a:t>Developer </a:t>
            </a:r>
            <a:r>
              <a:rPr lang="en-US" altLang="ko-KR" sz="1600" dirty="0">
                <a:solidFill>
                  <a:srgbClr val="000000"/>
                </a:solidFill>
                <a:latin typeface="Noto Sans" panose="020B0502040504020204" pitchFamily="34" charset="0"/>
              </a:rPr>
              <a:t>Ui Designer</a:t>
            </a:r>
            <a:endParaRPr lang="ko-KR" altLang="en-US" sz="1600" dirty="0"/>
          </a:p>
          <a:p>
            <a:pPr algn="ctr"/>
            <a:endParaRPr lang="ko-KR" altLang="en-US" sz="1867" dirty="0">
              <a:latin typeface="Bahnschrift Light" panose="020B0502040204020203" pitchFamily="34" charset="0"/>
            </a:endParaRPr>
          </a:p>
        </p:txBody>
      </p:sp>
      <p:sp>
        <p:nvSpPr>
          <p:cNvPr id="10" name="TextBox 9">
            <a:extLst>
              <a:ext uri="{FF2B5EF4-FFF2-40B4-BE49-F238E27FC236}">
                <a16:creationId xmlns:a16="http://schemas.microsoft.com/office/drawing/2014/main" id="{9B9FC8B1-7FEB-4F3C-AE8E-0B0DFA6B4B21}"/>
              </a:ext>
            </a:extLst>
          </p:cNvPr>
          <p:cNvSpPr txBox="1"/>
          <p:nvPr/>
        </p:nvSpPr>
        <p:spPr>
          <a:xfrm>
            <a:off x="1227120" y="1160966"/>
            <a:ext cx="4416491" cy="2190151"/>
          </a:xfrm>
          <a:prstGeom prst="rect">
            <a:avLst/>
          </a:prstGeom>
          <a:noFill/>
        </p:spPr>
        <p:txBody>
          <a:bodyPr wrap="square" rtlCol="0">
            <a:spAutoFit/>
          </a:bodyPr>
          <a:lstStyle/>
          <a:p>
            <a:pPr>
              <a:lnSpc>
                <a:spcPct val="200000"/>
              </a:lnSpc>
            </a:pPr>
            <a:r>
              <a:rPr lang="en-US" altLang="ko-KR" sz="2400" dirty="0">
                <a:solidFill>
                  <a:srgbClr val="000000"/>
                </a:solidFill>
                <a:latin typeface="맑은 고딕" panose="020B0503020000020004" pitchFamily="50" charset="-127"/>
                <a:ea typeface="맑은 고딕" panose="020B0503020000020004" pitchFamily="50" charset="-127"/>
              </a:rPr>
              <a:t>〮 </a:t>
            </a:r>
            <a:r>
              <a:rPr lang="en-US" altLang="ko-KR" sz="2400" dirty="0">
                <a:solidFill>
                  <a:srgbClr val="000000"/>
                </a:solidFill>
                <a:latin typeface="Bahnschrift Light" panose="020B0502040204020203" pitchFamily="34" charset="0"/>
              </a:rPr>
              <a:t>Create study paper</a:t>
            </a:r>
            <a:br>
              <a:rPr lang="en-US" altLang="ko-KR" sz="2400" dirty="0">
                <a:latin typeface="Bahnschrift Light" panose="020B0502040204020203" pitchFamily="34" charset="0"/>
              </a:rPr>
            </a:br>
            <a:r>
              <a:rPr lang="en-US" altLang="ko-KR" sz="2400" dirty="0">
                <a:solidFill>
                  <a:srgbClr val="000000"/>
                </a:solidFill>
                <a:latin typeface="맑은 고딕" panose="020B0503020000020004" pitchFamily="50" charset="-127"/>
                <a:ea typeface="맑은 고딕" panose="020B0503020000020004" pitchFamily="50" charset="-127"/>
              </a:rPr>
              <a:t>〮 </a:t>
            </a:r>
            <a:r>
              <a:rPr lang="en-US" altLang="ko-KR" sz="2400" dirty="0">
                <a:solidFill>
                  <a:srgbClr val="000000"/>
                </a:solidFill>
                <a:latin typeface="Bahnschrift Light" panose="020B0502040204020203" pitchFamily="34" charset="0"/>
              </a:rPr>
              <a:t>Real-time image loading</a:t>
            </a:r>
            <a:br>
              <a:rPr lang="en-US" altLang="ko-KR" sz="2400" dirty="0">
                <a:latin typeface="Bahnschrift Light" panose="020B0502040204020203" pitchFamily="34" charset="0"/>
              </a:rPr>
            </a:br>
            <a:r>
              <a:rPr lang="en-US" altLang="ko-KR" sz="2400" dirty="0">
                <a:solidFill>
                  <a:srgbClr val="000000"/>
                </a:solidFill>
                <a:latin typeface="맑은 고딕" panose="020B0503020000020004" pitchFamily="50" charset="-127"/>
                <a:ea typeface="맑은 고딕" panose="020B0503020000020004" pitchFamily="50" charset="-127"/>
              </a:rPr>
              <a:t>〮 </a:t>
            </a:r>
            <a:r>
              <a:rPr lang="en-US" altLang="ko-KR" sz="2400" dirty="0">
                <a:solidFill>
                  <a:srgbClr val="000000"/>
                </a:solidFill>
                <a:latin typeface="Bahnschrift Light" panose="020B0502040204020203" pitchFamily="34" charset="0"/>
              </a:rPr>
              <a:t>UI implementation</a:t>
            </a:r>
            <a:endParaRPr lang="en-US" altLang="ko-KR" sz="2400" dirty="0">
              <a:latin typeface="Bahnschrift Light" panose="020B0502040204020203" pitchFamily="34" charset="0"/>
              <a:ea typeface="맑은 고딕" panose="020B0503020000020004" pitchFamily="50" charset="-127"/>
              <a:cs typeface="Times New Roman" panose="02020603050405020304" pitchFamily="18" charset="0"/>
            </a:endParaRPr>
          </a:p>
        </p:txBody>
      </p:sp>
      <p:sp>
        <p:nvSpPr>
          <p:cNvPr id="11" name="TextBox 10">
            <a:extLst>
              <a:ext uri="{FF2B5EF4-FFF2-40B4-BE49-F238E27FC236}">
                <a16:creationId xmlns:a16="http://schemas.microsoft.com/office/drawing/2014/main" id="{0D96B560-2CEE-40B0-8373-E588EC965E6D}"/>
              </a:ext>
            </a:extLst>
          </p:cNvPr>
          <p:cNvSpPr txBox="1"/>
          <p:nvPr/>
        </p:nvSpPr>
        <p:spPr>
          <a:xfrm>
            <a:off x="7452537" y="1931349"/>
            <a:ext cx="3155964" cy="646331"/>
          </a:xfrm>
          <a:prstGeom prst="rect">
            <a:avLst/>
          </a:prstGeom>
          <a:noFill/>
        </p:spPr>
        <p:txBody>
          <a:bodyPr wrap="square" rtlCol="0">
            <a:spAutoFit/>
          </a:bodyPr>
          <a:lstStyle/>
          <a:p>
            <a:r>
              <a:rPr lang="en-US" altLang="ko-KR" sz="3600" dirty="0">
                <a:latin typeface="Bahnschrift Light" panose="020B0502040204020203" pitchFamily="34" charset="0"/>
                <a:ea typeface="Verdana" panose="020B0604030504040204" pitchFamily="34" charset="0"/>
                <a:cs typeface="Mongolian Baiti" panose="03000500000000000000" pitchFamily="66" charset="0"/>
              </a:rPr>
              <a:t>Park </a:t>
            </a:r>
            <a:r>
              <a:rPr lang="en-US" altLang="ko-KR" sz="3600" dirty="0" err="1">
                <a:latin typeface="Bahnschrift Light" panose="020B0502040204020203" pitchFamily="34" charset="0"/>
                <a:ea typeface="Verdana" panose="020B0604030504040204" pitchFamily="34" charset="0"/>
                <a:cs typeface="Mongolian Baiti" panose="03000500000000000000" pitchFamily="66" charset="0"/>
              </a:rPr>
              <a:t>Yikyung</a:t>
            </a:r>
            <a:r>
              <a:rPr lang="en-US" altLang="ko-KR" sz="3600" dirty="0">
                <a:latin typeface="Bahnschrift Light" panose="020B0502040204020203" pitchFamily="34" charset="0"/>
                <a:ea typeface="Verdana" panose="020B0604030504040204" pitchFamily="34" charset="0"/>
                <a:cs typeface="Mongolian Baiti" panose="03000500000000000000" pitchFamily="66" charset="0"/>
              </a:rPr>
              <a:t> </a:t>
            </a:r>
            <a:endParaRPr lang="ko-KR" altLang="en-US" sz="3600" dirty="0">
              <a:latin typeface="Bahnschrift Light" panose="020B0502040204020203" pitchFamily="34" charset="0"/>
              <a:cs typeface="Mongolian Baiti" panose="03000500000000000000" pitchFamily="66" charset="0"/>
            </a:endParaRPr>
          </a:p>
        </p:txBody>
      </p:sp>
      <p:sp>
        <p:nvSpPr>
          <p:cNvPr id="12" name="TextBox 11">
            <a:extLst>
              <a:ext uri="{FF2B5EF4-FFF2-40B4-BE49-F238E27FC236}">
                <a16:creationId xmlns:a16="http://schemas.microsoft.com/office/drawing/2014/main" id="{E8AC5CDE-B8EE-427C-B0F2-903DF211F3B2}"/>
              </a:ext>
            </a:extLst>
          </p:cNvPr>
          <p:cNvSpPr txBox="1"/>
          <p:nvPr/>
        </p:nvSpPr>
        <p:spPr>
          <a:xfrm>
            <a:off x="7440150" y="2490470"/>
            <a:ext cx="2891837" cy="625877"/>
          </a:xfrm>
          <a:prstGeom prst="rect">
            <a:avLst/>
          </a:prstGeom>
          <a:noFill/>
        </p:spPr>
        <p:txBody>
          <a:bodyPr wrap="square" rtlCol="0">
            <a:spAutoFit/>
          </a:bodyPr>
          <a:lstStyle/>
          <a:p>
            <a:pPr algn="ctr"/>
            <a:r>
              <a:rPr lang="en-US" altLang="ko-KR" sz="1600" dirty="0">
                <a:latin typeface="Bahnschrift Light" panose="020B0502040204020203" pitchFamily="34" charset="0"/>
              </a:rPr>
              <a:t>Developer </a:t>
            </a:r>
            <a:r>
              <a:rPr lang="en-US" altLang="ko-KR" sz="1600" dirty="0">
                <a:solidFill>
                  <a:srgbClr val="000000"/>
                </a:solidFill>
                <a:latin typeface="Noto Sans" panose="020B0502040504020204" pitchFamily="34" charset="0"/>
              </a:rPr>
              <a:t>Ui Designer</a:t>
            </a:r>
            <a:endParaRPr lang="ko-KR" altLang="en-US" sz="1600" dirty="0"/>
          </a:p>
          <a:p>
            <a:pPr algn="ctr"/>
            <a:endParaRPr lang="ko-KR" altLang="en-US" sz="1867" dirty="0">
              <a:latin typeface="Bahnschrift Light" panose="020B0502040204020203" pitchFamily="34" charset="0"/>
            </a:endParaRPr>
          </a:p>
        </p:txBody>
      </p:sp>
      <p:sp>
        <p:nvSpPr>
          <p:cNvPr id="13" name="TextBox 12">
            <a:extLst>
              <a:ext uri="{FF2B5EF4-FFF2-40B4-BE49-F238E27FC236}">
                <a16:creationId xmlns:a16="http://schemas.microsoft.com/office/drawing/2014/main" id="{9E886AFA-44D0-450E-97FA-4E40A0217154}"/>
              </a:ext>
            </a:extLst>
          </p:cNvPr>
          <p:cNvSpPr txBox="1"/>
          <p:nvPr/>
        </p:nvSpPr>
        <p:spPr>
          <a:xfrm>
            <a:off x="6520015" y="4017440"/>
            <a:ext cx="4608512" cy="1938992"/>
          </a:xfrm>
          <a:prstGeom prst="rect">
            <a:avLst/>
          </a:prstGeom>
          <a:noFill/>
        </p:spPr>
        <p:txBody>
          <a:bodyPr wrap="square" rtlCol="0">
            <a:spAutoFit/>
          </a:bodyPr>
          <a:lstStyle/>
          <a:p>
            <a:r>
              <a:rPr lang="en-US" altLang="ko-KR" sz="2400" dirty="0">
                <a:solidFill>
                  <a:srgbClr val="000000"/>
                </a:solidFill>
                <a:latin typeface="맑은 고딕" panose="020B0503020000020004" pitchFamily="50" charset="-127"/>
                <a:ea typeface="맑은 고딕" panose="020B0503020000020004" pitchFamily="50" charset="-127"/>
              </a:rPr>
              <a:t>〮 </a:t>
            </a:r>
            <a:r>
              <a:rPr lang="fr-FR" altLang="ko-KR" sz="2400" dirty="0">
                <a:solidFill>
                  <a:srgbClr val="000000"/>
                </a:solidFill>
                <a:latin typeface="Bahnschrift Light" panose="020B0502040204020203" pitchFamily="34" charset="0"/>
              </a:rPr>
              <a:t>Feedback implementation</a:t>
            </a:r>
            <a:br>
              <a:rPr lang="fr-FR" altLang="ko-KR" sz="2400" dirty="0">
                <a:latin typeface="Bahnschrift Light" panose="020B0502040204020203" pitchFamily="34" charset="0"/>
              </a:rPr>
            </a:br>
            <a:br>
              <a:rPr lang="fr-FR" altLang="ko-KR" sz="2400" dirty="0">
                <a:latin typeface="Bahnschrift Light" panose="020B0502040204020203" pitchFamily="34" charset="0"/>
              </a:rPr>
            </a:br>
            <a:r>
              <a:rPr lang="en-US" altLang="ko-KR" sz="2400" dirty="0">
                <a:solidFill>
                  <a:srgbClr val="000000"/>
                </a:solidFill>
                <a:latin typeface="맑은 고딕" panose="020B0503020000020004" pitchFamily="50" charset="-127"/>
                <a:ea typeface="맑은 고딕" panose="020B0503020000020004" pitchFamily="50" charset="-127"/>
              </a:rPr>
              <a:t>〮 </a:t>
            </a:r>
            <a:r>
              <a:rPr lang="fr-FR" altLang="ko-KR" sz="2400" dirty="0">
                <a:solidFill>
                  <a:srgbClr val="000000"/>
                </a:solidFill>
                <a:latin typeface="Bahnschrift Light" panose="020B0502040204020203" pitchFamily="34" charset="0"/>
              </a:rPr>
              <a:t>Graph implementation</a:t>
            </a:r>
            <a:br>
              <a:rPr lang="fr-FR" altLang="ko-KR" sz="2400" dirty="0">
                <a:latin typeface="Bahnschrift Light" panose="020B0502040204020203" pitchFamily="34" charset="0"/>
              </a:rPr>
            </a:br>
            <a:br>
              <a:rPr lang="fr-FR" altLang="ko-KR" sz="2400" dirty="0">
                <a:latin typeface="Bahnschrift Light" panose="020B0502040204020203" pitchFamily="34" charset="0"/>
              </a:rPr>
            </a:br>
            <a:r>
              <a:rPr lang="en-US" altLang="ko-KR" sz="2400" dirty="0">
                <a:solidFill>
                  <a:srgbClr val="000000"/>
                </a:solidFill>
                <a:latin typeface="맑은 고딕" panose="020B0503020000020004" pitchFamily="50" charset="-127"/>
                <a:ea typeface="맑은 고딕" panose="020B0503020000020004" pitchFamily="50" charset="-127"/>
              </a:rPr>
              <a:t>〮 </a:t>
            </a:r>
            <a:r>
              <a:rPr lang="fr-FR" altLang="ko-KR" sz="2400" dirty="0">
                <a:solidFill>
                  <a:srgbClr val="000000"/>
                </a:solidFill>
                <a:latin typeface="Bahnschrift Light" panose="020B0502040204020203" pitchFamily="34" charset="0"/>
              </a:rPr>
              <a:t>UI implementation</a:t>
            </a:r>
            <a:endParaRPr lang="ko-KR" altLang="en-US" sz="2400" dirty="0">
              <a:latin typeface="Bahnschrift Light" panose="020B0502040204020203" pitchFamily="34" charset="0"/>
            </a:endParaRPr>
          </a:p>
        </p:txBody>
      </p:sp>
    </p:spTree>
    <p:extLst>
      <p:ext uri="{BB962C8B-B14F-4D97-AF65-F5344CB8AC3E}">
        <p14:creationId xmlns:p14="http://schemas.microsoft.com/office/powerpoint/2010/main" val="370961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3C5077CA-1C65-415D-BFBF-2D031E6C6DAF}"/>
              </a:ext>
            </a:extLst>
          </p:cNvPr>
          <p:cNvSpPr txBox="1"/>
          <p:nvPr/>
        </p:nvSpPr>
        <p:spPr>
          <a:xfrm>
            <a:off x="915285" y="356657"/>
            <a:ext cx="5948800" cy="584775"/>
          </a:xfrm>
          <a:prstGeom prst="rect">
            <a:avLst/>
          </a:prstGeom>
          <a:noFill/>
        </p:spPr>
        <p:txBody>
          <a:bodyPr wrap="square" rtlCol="0">
            <a:spAutoFit/>
          </a:bodyPr>
          <a:lstStyle/>
          <a:p>
            <a:pPr algn="ctr"/>
            <a:r>
              <a:rPr lang="en-US" altLang="ko-KR" sz="3200" b="1" dirty="0">
                <a:solidFill>
                  <a:srgbClr val="000000"/>
                </a:solidFill>
                <a:latin typeface="Bookman Old Style" panose="02050604050505020204" pitchFamily="18" charset="0"/>
                <a:cs typeface="Mongolian Baiti" panose="03000500000000000000" pitchFamily="66" charset="0"/>
              </a:rPr>
              <a:t>Open Source Library Used</a:t>
            </a:r>
            <a:endParaRPr lang="ko-KR" altLang="en-US" sz="3200" b="1" dirty="0">
              <a:ln>
                <a:solidFill>
                  <a:schemeClr val="tx1">
                    <a:alpha val="30000"/>
                  </a:schemeClr>
                </a:solidFill>
              </a:ln>
              <a:latin typeface="Bookman Old Style" panose="02050604050505020204" pitchFamily="18" charset="0"/>
              <a:ea typeface="나눔명조" pitchFamily="18" charset="-127"/>
              <a:cs typeface="Mongolian Baiti" panose="03000500000000000000" pitchFamily="66" charset="0"/>
            </a:endParaRPr>
          </a:p>
        </p:txBody>
      </p:sp>
      <p:sp>
        <p:nvSpPr>
          <p:cNvPr id="36" name="TextBox 35">
            <a:extLst>
              <a:ext uri="{FF2B5EF4-FFF2-40B4-BE49-F238E27FC236}">
                <a16:creationId xmlns:a16="http://schemas.microsoft.com/office/drawing/2014/main" id="{374C04ED-BF28-416E-B302-4BC152BD18BE}"/>
              </a:ext>
            </a:extLst>
          </p:cNvPr>
          <p:cNvSpPr txBox="1"/>
          <p:nvPr/>
        </p:nvSpPr>
        <p:spPr>
          <a:xfrm>
            <a:off x="335360" y="356659"/>
            <a:ext cx="768085" cy="584775"/>
          </a:xfrm>
          <a:prstGeom prst="rect">
            <a:avLst/>
          </a:prstGeom>
          <a:noFill/>
        </p:spPr>
        <p:txBody>
          <a:bodyPr wrap="square" rtlCol="0">
            <a:spAutoFit/>
          </a:bodyPr>
          <a:lstStyle/>
          <a:p>
            <a:pPr algn="ctr"/>
            <a:r>
              <a:rPr lang="en-US" altLang="ko-KR" sz="3200" dirty="0">
                <a:ln>
                  <a:solidFill>
                    <a:schemeClr val="tx1">
                      <a:alpha val="30000"/>
                    </a:schemeClr>
                  </a:solidFill>
                </a:ln>
                <a:latin typeface="나눔명조 ExtraBold" pitchFamily="18" charset="-127"/>
                <a:ea typeface="나눔명조 ExtraBold" pitchFamily="18" charset="-127"/>
              </a:rPr>
              <a:t>05.</a:t>
            </a:r>
            <a:endParaRPr lang="ko-KR" altLang="en-US" sz="3200" dirty="0">
              <a:ln>
                <a:solidFill>
                  <a:schemeClr val="tx1">
                    <a:alpha val="30000"/>
                  </a:schemeClr>
                </a:solidFill>
              </a:ln>
              <a:latin typeface="나눔명조 ExtraBold" pitchFamily="18" charset="-127"/>
              <a:ea typeface="나눔명조 ExtraBold" pitchFamily="18" charset="-127"/>
            </a:endParaRPr>
          </a:p>
        </p:txBody>
      </p:sp>
      <p:sp>
        <p:nvSpPr>
          <p:cNvPr id="6" name="TextBox 1">
            <a:extLst>
              <a:ext uri="{FF2B5EF4-FFF2-40B4-BE49-F238E27FC236}">
                <a16:creationId xmlns:a16="http://schemas.microsoft.com/office/drawing/2014/main" id="{7EA345D7-5789-420F-A022-AA48E1DD3795}"/>
              </a:ext>
            </a:extLst>
          </p:cNvPr>
          <p:cNvSpPr txBox="1"/>
          <p:nvPr/>
        </p:nvSpPr>
        <p:spPr>
          <a:xfrm>
            <a:off x="585007" y="1932170"/>
            <a:ext cx="5435335"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200" dirty="0">
                <a:solidFill>
                  <a:schemeClr val="tx1">
                    <a:lumMod val="65000"/>
                    <a:lumOff val="35000"/>
                  </a:schemeClr>
                </a:solidFill>
                <a:latin typeface="Verdana" panose="020B0604030504040204" pitchFamily="34" charset="0"/>
                <a:ea typeface="Verdana" panose="020B0604030504040204" pitchFamily="34" charset="0"/>
              </a:rPr>
              <a:t>Cv2</a:t>
            </a:r>
            <a:r>
              <a:rPr lang="en-US" altLang="ko-KR" sz="1600" dirty="0">
                <a:solidFill>
                  <a:schemeClr val="tx1">
                    <a:lumMod val="65000"/>
                    <a:lumOff val="35000"/>
                  </a:schemeClr>
                </a:solidFill>
                <a:latin typeface="Verdana" panose="020B0604030504040204" pitchFamily="34" charset="0"/>
                <a:ea typeface="Verdana" panose="020B0604030504040204" pitchFamily="34" charset="0"/>
              </a:rPr>
              <a:t>(Apache 2)</a:t>
            </a:r>
            <a:endParaRPr lang="en-US" altLang="ko-KR" sz="3200" dirty="0">
              <a:solidFill>
                <a:schemeClr val="tx1">
                  <a:lumMod val="65000"/>
                  <a:lumOff val="35000"/>
                </a:schemeClr>
              </a:solidFill>
              <a:latin typeface="Verdana" panose="020B0604030504040204" pitchFamily="34" charset="0"/>
              <a:ea typeface="Verdana" panose="020B0604030504040204" pitchFamily="34" charset="0"/>
            </a:endParaRPr>
          </a:p>
        </p:txBody>
      </p:sp>
      <p:cxnSp>
        <p:nvCxnSpPr>
          <p:cNvPr id="8" name="직선 연결선 7">
            <a:extLst>
              <a:ext uri="{FF2B5EF4-FFF2-40B4-BE49-F238E27FC236}">
                <a16:creationId xmlns:a16="http://schemas.microsoft.com/office/drawing/2014/main" id="{4C7ED9F1-822F-4746-906F-C3A8B7D3D9F0}"/>
              </a:ext>
            </a:extLst>
          </p:cNvPr>
          <p:cNvCxnSpPr/>
          <p:nvPr/>
        </p:nvCxnSpPr>
        <p:spPr>
          <a:xfrm>
            <a:off x="1017055" y="6836261"/>
            <a:ext cx="10273141"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D027B92F-CC4E-4A47-AE42-A0B145FE8088}"/>
              </a:ext>
            </a:extLst>
          </p:cNvPr>
          <p:cNvCxnSpPr>
            <a:cxnSpLocks/>
          </p:cNvCxnSpPr>
          <p:nvPr/>
        </p:nvCxnSpPr>
        <p:spPr>
          <a:xfrm flipV="1">
            <a:off x="1679509" y="2564904"/>
            <a:ext cx="0" cy="864096"/>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74E0B646-275B-4255-8305-3A71CAC8855A}"/>
              </a:ext>
            </a:extLst>
          </p:cNvPr>
          <p:cNvSpPr/>
          <p:nvPr/>
        </p:nvSpPr>
        <p:spPr>
          <a:xfrm>
            <a:off x="585007" y="3429000"/>
            <a:ext cx="11137237" cy="28802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67" dirty="0" err="1">
                <a:latin typeface="Bookman Old Style" panose="02050604050505020204" pitchFamily="18" charset="0"/>
              </a:rPr>
              <a:t>calliwriting</a:t>
            </a:r>
            <a:endParaRPr lang="ko-KR" altLang="en-US" sz="1467" dirty="0">
              <a:latin typeface="Bookman Old Style" panose="02050604050505020204" pitchFamily="18" charset="0"/>
            </a:endParaRPr>
          </a:p>
        </p:txBody>
      </p:sp>
      <p:cxnSp>
        <p:nvCxnSpPr>
          <p:cNvPr id="19" name="직선 화살표 연결선 18">
            <a:extLst>
              <a:ext uri="{FF2B5EF4-FFF2-40B4-BE49-F238E27FC236}">
                <a16:creationId xmlns:a16="http://schemas.microsoft.com/office/drawing/2014/main" id="{543D7E16-134D-47E4-9FF5-DE6C1C21BF74}"/>
              </a:ext>
            </a:extLst>
          </p:cNvPr>
          <p:cNvCxnSpPr>
            <a:cxnSpLocks/>
          </p:cNvCxnSpPr>
          <p:nvPr/>
        </p:nvCxnSpPr>
        <p:spPr>
          <a:xfrm flipV="1">
            <a:off x="4751851" y="2530541"/>
            <a:ext cx="0" cy="864096"/>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37856E42-E360-46CA-A133-5186630BA42F}"/>
              </a:ext>
            </a:extLst>
          </p:cNvPr>
          <p:cNvCxnSpPr>
            <a:cxnSpLocks/>
          </p:cNvCxnSpPr>
          <p:nvPr/>
        </p:nvCxnSpPr>
        <p:spPr>
          <a:xfrm flipV="1">
            <a:off x="8016213" y="2530541"/>
            <a:ext cx="0" cy="864096"/>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1E5855B7-1E4C-4008-BB6A-0FFAE95CAE57}"/>
              </a:ext>
            </a:extLst>
          </p:cNvPr>
          <p:cNvCxnSpPr>
            <a:cxnSpLocks/>
          </p:cNvCxnSpPr>
          <p:nvPr/>
        </p:nvCxnSpPr>
        <p:spPr>
          <a:xfrm>
            <a:off x="3215680" y="3717030"/>
            <a:ext cx="0" cy="1006061"/>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19ECCEF7-CC9C-431F-99A8-076AD83F6AD0}"/>
              </a:ext>
            </a:extLst>
          </p:cNvPr>
          <p:cNvCxnSpPr>
            <a:cxnSpLocks/>
          </p:cNvCxnSpPr>
          <p:nvPr/>
        </p:nvCxnSpPr>
        <p:spPr>
          <a:xfrm>
            <a:off x="6288021" y="3717030"/>
            <a:ext cx="0" cy="1006061"/>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0F66172F-70DE-4260-BA0F-929A6216836C}"/>
              </a:ext>
            </a:extLst>
          </p:cNvPr>
          <p:cNvCxnSpPr>
            <a:cxnSpLocks/>
          </p:cNvCxnSpPr>
          <p:nvPr/>
        </p:nvCxnSpPr>
        <p:spPr>
          <a:xfrm>
            <a:off x="9552384" y="3717030"/>
            <a:ext cx="0" cy="1006061"/>
          </a:xfrm>
          <a:prstGeom prst="straightConnector1">
            <a:avLst/>
          </a:prstGeom>
          <a:ln w="38100">
            <a:solidFill>
              <a:schemeClr val="bg1">
                <a:lumMod val="8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6" name="TextBox 1">
            <a:extLst>
              <a:ext uri="{FF2B5EF4-FFF2-40B4-BE49-F238E27FC236}">
                <a16:creationId xmlns:a16="http://schemas.microsoft.com/office/drawing/2014/main" id="{A9DC3118-8A3E-4E18-869D-38022915711D}"/>
              </a:ext>
            </a:extLst>
          </p:cNvPr>
          <p:cNvSpPr txBox="1"/>
          <p:nvPr/>
        </p:nvSpPr>
        <p:spPr>
          <a:xfrm>
            <a:off x="2063553" y="4696735"/>
            <a:ext cx="2266424"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200" dirty="0">
                <a:solidFill>
                  <a:schemeClr val="tx1">
                    <a:lumMod val="65000"/>
                    <a:lumOff val="35000"/>
                  </a:schemeClr>
                </a:solidFill>
                <a:latin typeface="Verdana" panose="020B0604030504040204" pitchFamily="34" charset="0"/>
                <a:ea typeface="Verdana" panose="020B0604030504040204" pitchFamily="34" charset="0"/>
              </a:rPr>
              <a:t>Pillow</a:t>
            </a:r>
            <a:r>
              <a:rPr lang="en-US" altLang="ko-KR" sz="1600" dirty="0">
                <a:solidFill>
                  <a:schemeClr val="tx1">
                    <a:lumMod val="65000"/>
                    <a:lumOff val="35000"/>
                  </a:schemeClr>
                </a:solidFill>
                <a:latin typeface="Verdana" panose="020B0604030504040204" pitchFamily="34" charset="0"/>
                <a:ea typeface="Verdana" panose="020B0604030504040204" pitchFamily="34" charset="0"/>
              </a:rPr>
              <a:t>(HPND)</a:t>
            </a:r>
            <a:endParaRPr lang="en-US" altLang="ko-KR" sz="3200" dirty="0">
              <a:solidFill>
                <a:schemeClr val="tx1">
                  <a:lumMod val="65000"/>
                  <a:lumOff val="35000"/>
                </a:schemeClr>
              </a:solidFill>
              <a:latin typeface="Verdana" panose="020B0604030504040204" pitchFamily="34" charset="0"/>
              <a:ea typeface="Verdana" panose="020B0604030504040204" pitchFamily="34" charset="0"/>
            </a:endParaRPr>
          </a:p>
        </p:txBody>
      </p:sp>
      <p:sp>
        <p:nvSpPr>
          <p:cNvPr id="27" name="TextBox 1">
            <a:extLst>
              <a:ext uri="{FF2B5EF4-FFF2-40B4-BE49-F238E27FC236}">
                <a16:creationId xmlns:a16="http://schemas.microsoft.com/office/drawing/2014/main" id="{130D3C3E-80DD-4EC9-8F21-D076E9A25C38}"/>
              </a:ext>
            </a:extLst>
          </p:cNvPr>
          <p:cNvSpPr txBox="1"/>
          <p:nvPr/>
        </p:nvSpPr>
        <p:spPr>
          <a:xfrm>
            <a:off x="4081513" y="1900335"/>
            <a:ext cx="2054608"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200" dirty="0" err="1">
                <a:solidFill>
                  <a:schemeClr val="tx1">
                    <a:lumMod val="65000"/>
                    <a:lumOff val="35000"/>
                  </a:schemeClr>
                </a:solidFill>
                <a:latin typeface="Verdana" panose="020B0604030504040204" pitchFamily="34" charset="0"/>
                <a:ea typeface="Verdana" panose="020B0604030504040204" pitchFamily="34" charset="0"/>
              </a:rPr>
              <a:t>PyQt</a:t>
            </a:r>
            <a:r>
              <a:rPr lang="en-US" altLang="ko-KR" sz="1600" dirty="0">
                <a:solidFill>
                  <a:schemeClr val="tx1">
                    <a:lumMod val="65000"/>
                    <a:lumOff val="35000"/>
                  </a:schemeClr>
                </a:solidFill>
                <a:latin typeface="Verdana" panose="020B0604030504040204" pitchFamily="34" charset="0"/>
                <a:ea typeface="Verdana" panose="020B0604030504040204" pitchFamily="34" charset="0"/>
              </a:rPr>
              <a:t>(GPL)</a:t>
            </a:r>
            <a:endParaRPr lang="en-US" altLang="ko-KR" sz="3200" dirty="0">
              <a:solidFill>
                <a:schemeClr val="tx1">
                  <a:lumMod val="65000"/>
                  <a:lumOff val="35000"/>
                </a:schemeClr>
              </a:solidFill>
              <a:latin typeface="Verdana" panose="020B0604030504040204" pitchFamily="34" charset="0"/>
              <a:ea typeface="Verdana" panose="020B0604030504040204" pitchFamily="34" charset="0"/>
            </a:endParaRPr>
          </a:p>
        </p:txBody>
      </p:sp>
      <p:sp>
        <p:nvSpPr>
          <p:cNvPr id="28" name="TextBox 1">
            <a:extLst>
              <a:ext uri="{FF2B5EF4-FFF2-40B4-BE49-F238E27FC236}">
                <a16:creationId xmlns:a16="http://schemas.microsoft.com/office/drawing/2014/main" id="{0FCE7265-5D68-4990-96DE-96844D36E9A8}"/>
              </a:ext>
            </a:extLst>
          </p:cNvPr>
          <p:cNvSpPr txBox="1"/>
          <p:nvPr/>
        </p:nvSpPr>
        <p:spPr>
          <a:xfrm>
            <a:off x="4751851" y="4696733"/>
            <a:ext cx="2768543"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200" dirty="0">
                <a:solidFill>
                  <a:schemeClr val="tx1">
                    <a:lumMod val="65000"/>
                    <a:lumOff val="35000"/>
                  </a:schemeClr>
                </a:solidFill>
                <a:latin typeface="Verdana" panose="020B0604030504040204" pitchFamily="34" charset="0"/>
                <a:ea typeface="Verdana" panose="020B0604030504040204" pitchFamily="34" charset="0"/>
              </a:rPr>
              <a:t>Matplotlib</a:t>
            </a:r>
            <a:r>
              <a:rPr lang="en-US" altLang="ko-KR" sz="1600" dirty="0">
                <a:solidFill>
                  <a:schemeClr val="tx1">
                    <a:lumMod val="65000"/>
                    <a:lumOff val="35000"/>
                  </a:schemeClr>
                </a:solidFill>
                <a:latin typeface="Verdana" panose="020B0604030504040204" pitchFamily="34" charset="0"/>
                <a:ea typeface="Verdana" panose="020B0604030504040204" pitchFamily="34" charset="0"/>
              </a:rPr>
              <a:t>(PSF)</a:t>
            </a:r>
            <a:endParaRPr lang="en-US" altLang="ko-KR" sz="3200" dirty="0">
              <a:solidFill>
                <a:schemeClr val="tx1">
                  <a:lumMod val="65000"/>
                  <a:lumOff val="35000"/>
                </a:schemeClr>
              </a:solidFill>
              <a:latin typeface="Verdana" panose="020B0604030504040204" pitchFamily="34" charset="0"/>
              <a:ea typeface="Verdana" panose="020B0604030504040204" pitchFamily="34" charset="0"/>
            </a:endParaRPr>
          </a:p>
        </p:txBody>
      </p:sp>
      <p:sp>
        <p:nvSpPr>
          <p:cNvPr id="29" name="TextBox 1">
            <a:extLst>
              <a:ext uri="{FF2B5EF4-FFF2-40B4-BE49-F238E27FC236}">
                <a16:creationId xmlns:a16="http://schemas.microsoft.com/office/drawing/2014/main" id="{3627C5E7-6C41-4560-A5A5-721E0CAE757D}"/>
              </a:ext>
            </a:extLst>
          </p:cNvPr>
          <p:cNvSpPr txBox="1"/>
          <p:nvPr/>
        </p:nvSpPr>
        <p:spPr>
          <a:xfrm>
            <a:off x="7159902" y="1933309"/>
            <a:ext cx="2987215"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200" dirty="0" err="1">
                <a:solidFill>
                  <a:schemeClr val="tx1">
                    <a:lumMod val="65000"/>
                    <a:lumOff val="35000"/>
                  </a:schemeClr>
                </a:solidFill>
                <a:latin typeface="Verdana" panose="020B0604030504040204" pitchFamily="34" charset="0"/>
                <a:ea typeface="Verdana" panose="020B0604030504040204" pitchFamily="34" charset="0"/>
              </a:rPr>
              <a:t>Textwrap</a:t>
            </a:r>
            <a:r>
              <a:rPr lang="en-US" altLang="ko-KR" sz="3200" dirty="0">
                <a:solidFill>
                  <a:schemeClr val="tx1">
                    <a:lumMod val="65000"/>
                    <a:lumOff val="35000"/>
                  </a:schemeClr>
                </a:solidFill>
                <a:latin typeface="Verdana" panose="020B0604030504040204" pitchFamily="34" charset="0"/>
                <a:ea typeface="Verdana" panose="020B0604030504040204" pitchFamily="34" charset="0"/>
              </a:rPr>
              <a:t> </a:t>
            </a:r>
            <a:r>
              <a:rPr lang="en-US" altLang="ko-KR" sz="1600" dirty="0">
                <a:solidFill>
                  <a:schemeClr val="tx1">
                    <a:lumMod val="65000"/>
                    <a:lumOff val="35000"/>
                  </a:schemeClr>
                </a:solidFill>
                <a:latin typeface="Verdana" panose="020B0604030504040204" pitchFamily="34" charset="0"/>
                <a:ea typeface="Verdana" panose="020B0604030504040204" pitchFamily="34" charset="0"/>
              </a:rPr>
              <a:t>(PSF)</a:t>
            </a:r>
            <a:endParaRPr lang="en-US" altLang="ko-KR" sz="3200" dirty="0">
              <a:solidFill>
                <a:schemeClr val="tx1">
                  <a:lumMod val="65000"/>
                  <a:lumOff val="35000"/>
                </a:schemeClr>
              </a:solidFill>
              <a:latin typeface="Verdana" panose="020B0604030504040204" pitchFamily="34" charset="0"/>
              <a:ea typeface="Verdana" panose="020B0604030504040204" pitchFamily="34" charset="0"/>
            </a:endParaRPr>
          </a:p>
        </p:txBody>
      </p:sp>
      <p:sp>
        <p:nvSpPr>
          <p:cNvPr id="30" name="TextBox 1">
            <a:extLst>
              <a:ext uri="{FF2B5EF4-FFF2-40B4-BE49-F238E27FC236}">
                <a16:creationId xmlns:a16="http://schemas.microsoft.com/office/drawing/2014/main" id="{EA296CBE-62E2-4F31-A5EB-BD413F485486}"/>
              </a:ext>
            </a:extLst>
          </p:cNvPr>
          <p:cNvSpPr txBox="1"/>
          <p:nvPr/>
        </p:nvSpPr>
        <p:spPr>
          <a:xfrm>
            <a:off x="8246067" y="4696732"/>
            <a:ext cx="3322540"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200" dirty="0">
                <a:solidFill>
                  <a:schemeClr val="tx1">
                    <a:lumMod val="65000"/>
                    <a:lumOff val="35000"/>
                  </a:schemeClr>
                </a:solidFill>
                <a:latin typeface="Verdana" panose="020B0604030504040204" pitchFamily="34" charset="0"/>
                <a:ea typeface="Verdana" panose="020B0604030504040204" pitchFamily="34" charset="0"/>
              </a:rPr>
              <a:t>Scikit-image</a:t>
            </a:r>
            <a:r>
              <a:rPr lang="en-US" altLang="ko-KR" sz="1600" dirty="0">
                <a:solidFill>
                  <a:schemeClr val="tx1">
                    <a:lumMod val="65000"/>
                    <a:lumOff val="35000"/>
                  </a:schemeClr>
                </a:solidFill>
                <a:latin typeface="Verdana" panose="020B0604030504040204" pitchFamily="34" charset="0"/>
                <a:ea typeface="Verdana" panose="020B0604030504040204" pitchFamily="34" charset="0"/>
              </a:rPr>
              <a:t>(BSD)</a:t>
            </a:r>
            <a:endParaRPr lang="en-US" altLang="ko-KR" sz="3200" dirty="0">
              <a:solidFill>
                <a:schemeClr val="tx1">
                  <a:lumMod val="65000"/>
                  <a:lumOff val="3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6784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541F2E-99E3-45E3-8188-B9C81AA6C7AA}"/>
              </a:ext>
            </a:extLst>
          </p:cNvPr>
          <p:cNvSpPr txBox="1"/>
          <p:nvPr/>
        </p:nvSpPr>
        <p:spPr>
          <a:xfrm>
            <a:off x="915285" y="356657"/>
            <a:ext cx="7965024" cy="1077218"/>
          </a:xfrm>
          <a:prstGeom prst="rect">
            <a:avLst/>
          </a:prstGeom>
          <a:noFill/>
        </p:spPr>
        <p:txBody>
          <a:bodyPr wrap="square" rtlCol="0">
            <a:spAutoFit/>
          </a:bodyPr>
          <a:lstStyle/>
          <a:p>
            <a:pPr algn="ctr"/>
            <a:r>
              <a:rPr lang="en-US" altLang="ko-KR" sz="3200" b="1" dirty="0">
                <a:solidFill>
                  <a:srgbClr val="000000"/>
                </a:solidFill>
                <a:latin typeface="Bookman Old Style" panose="02050604050505020204" pitchFamily="18" charset="0"/>
                <a:cs typeface="Mongolian Baiti" panose="03000500000000000000" pitchFamily="66" charset="0"/>
              </a:rPr>
              <a:t>Open Source License Compatibility</a:t>
            </a:r>
          </a:p>
          <a:p>
            <a:pPr algn="ctr"/>
            <a:endParaRPr lang="ko-KR" altLang="en-US" sz="3200" b="1" dirty="0">
              <a:ln>
                <a:solidFill>
                  <a:schemeClr val="tx1">
                    <a:alpha val="30000"/>
                  </a:schemeClr>
                </a:solidFill>
              </a:ln>
              <a:latin typeface="Bookman Old Style" panose="02050604050505020204" pitchFamily="18" charset="0"/>
              <a:ea typeface="나눔명조" pitchFamily="18" charset="-127"/>
              <a:cs typeface="Mongolian Baiti" panose="03000500000000000000" pitchFamily="66" charset="0"/>
            </a:endParaRPr>
          </a:p>
        </p:txBody>
      </p:sp>
      <p:sp>
        <p:nvSpPr>
          <p:cNvPr id="17" name="TextBox 16">
            <a:extLst>
              <a:ext uri="{FF2B5EF4-FFF2-40B4-BE49-F238E27FC236}">
                <a16:creationId xmlns:a16="http://schemas.microsoft.com/office/drawing/2014/main" id="{D545C00E-2145-46FB-82A4-C4A95BFBE0E1}"/>
              </a:ext>
            </a:extLst>
          </p:cNvPr>
          <p:cNvSpPr txBox="1"/>
          <p:nvPr/>
        </p:nvSpPr>
        <p:spPr>
          <a:xfrm>
            <a:off x="335360" y="356659"/>
            <a:ext cx="768085" cy="584775"/>
          </a:xfrm>
          <a:prstGeom prst="rect">
            <a:avLst/>
          </a:prstGeom>
          <a:noFill/>
        </p:spPr>
        <p:txBody>
          <a:bodyPr wrap="square" rtlCol="0">
            <a:spAutoFit/>
          </a:bodyPr>
          <a:lstStyle/>
          <a:p>
            <a:pPr algn="ctr"/>
            <a:r>
              <a:rPr lang="en-US" altLang="ko-KR" sz="3200" dirty="0">
                <a:ln>
                  <a:solidFill>
                    <a:schemeClr val="tx1">
                      <a:alpha val="30000"/>
                    </a:schemeClr>
                  </a:solidFill>
                </a:ln>
                <a:latin typeface="나눔명조 ExtraBold" pitchFamily="18" charset="-127"/>
                <a:ea typeface="나눔명조 ExtraBold" pitchFamily="18" charset="-127"/>
              </a:rPr>
              <a:t>06.</a:t>
            </a:r>
            <a:endParaRPr lang="ko-KR" altLang="en-US" sz="3200" dirty="0">
              <a:ln>
                <a:solidFill>
                  <a:schemeClr val="tx1">
                    <a:alpha val="30000"/>
                  </a:schemeClr>
                </a:solidFill>
              </a:ln>
              <a:latin typeface="나눔명조 ExtraBold" pitchFamily="18" charset="-127"/>
              <a:ea typeface="나눔명조 ExtraBold" pitchFamily="18" charset="-127"/>
            </a:endParaRPr>
          </a:p>
        </p:txBody>
      </p:sp>
      <p:graphicFrame>
        <p:nvGraphicFramePr>
          <p:cNvPr id="4" name="표 4">
            <a:extLst>
              <a:ext uri="{FF2B5EF4-FFF2-40B4-BE49-F238E27FC236}">
                <a16:creationId xmlns:a16="http://schemas.microsoft.com/office/drawing/2014/main" id="{4608A860-72ED-4DA6-92FD-7FFC03A33DAB}"/>
              </a:ext>
            </a:extLst>
          </p:cNvPr>
          <p:cNvGraphicFramePr>
            <a:graphicFrameLocks noGrp="1"/>
          </p:cNvGraphicFramePr>
          <p:nvPr/>
        </p:nvGraphicFramePr>
        <p:xfrm>
          <a:off x="1583499" y="1464653"/>
          <a:ext cx="9121015" cy="4246432"/>
        </p:xfrm>
        <a:graphic>
          <a:graphicData uri="http://schemas.openxmlformats.org/drawingml/2006/table">
            <a:tbl>
              <a:tblPr firstRow="1" firstCol="1" bandRow="1">
                <a:tableStyleId>{073A0DAA-6AF3-43AB-8588-CEC1D06C72B9}</a:tableStyleId>
              </a:tblPr>
              <a:tblGrid>
                <a:gridCol w="1508367">
                  <a:extLst>
                    <a:ext uri="{9D8B030D-6E8A-4147-A177-3AD203B41FA5}">
                      <a16:colId xmlns:a16="http://schemas.microsoft.com/office/drawing/2014/main" val="1884622732"/>
                    </a:ext>
                  </a:extLst>
                </a:gridCol>
                <a:gridCol w="2140039">
                  <a:extLst>
                    <a:ext uri="{9D8B030D-6E8A-4147-A177-3AD203B41FA5}">
                      <a16:colId xmlns:a16="http://schemas.microsoft.com/office/drawing/2014/main" val="2994977555"/>
                    </a:ext>
                  </a:extLst>
                </a:gridCol>
                <a:gridCol w="1824203">
                  <a:extLst>
                    <a:ext uri="{9D8B030D-6E8A-4147-A177-3AD203B41FA5}">
                      <a16:colId xmlns:a16="http://schemas.microsoft.com/office/drawing/2014/main" val="428676365"/>
                    </a:ext>
                  </a:extLst>
                </a:gridCol>
                <a:gridCol w="1824203">
                  <a:extLst>
                    <a:ext uri="{9D8B030D-6E8A-4147-A177-3AD203B41FA5}">
                      <a16:colId xmlns:a16="http://schemas.microsoft.com/office/drawing/2014/main" val="1198948167"/>
                    </a:ext>
                  </a:extLst>
                </a:gridCol>
                <a:gridCol w="1824203">
                  <a:extLst>
                    <a:ext uri="{9D8B030D-6E8A-4147-A177-3AD203B41FA5}">
                      <a16:colId xmlns:a16="http://schemas.microsoft.com/office/drawing/2014/main" val="4032011286"/>
                    </a:ext>
                  </a:extLst>
                </a:gridCol>
              </a:tblGrid>
              <a:tr h="1097280">
                <a:tc>
                  <a:txBody>
                    <a:bodyPr/>
                    <a:lstStyle/>
                    <a:p>
                      <a:pPr latinLnBrk="1"/>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GPL</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dirty="0">
                          <a:latin typeface="Mongolian Baiti" panose="03000500000000000000" pitchFamily="66" charset="0"/>
                          <a:cs typeface="Mongolian Baiti" panose="03000500000000000000" pitchFamily="66" charset="0"/>
                        </a:rPr>
                        <a:t>Apache</a:t>
                      </a:r>
                      <a:endParaRPr lang="ko-KR" altLang="en-US" sz="3200" dirty="0">
                        <a:latin typeface="Mongolian Baiti" panose="03000500000000000000" pitchFamily="66" charset="0"/>
                        <a:cs typeface="Mongolian Baiti" panose="03000500000000000000" pitchFamily="66" charset="0"/>
                      </a:endParaRPr>
                    </a:p>
                    <a:p>
                      <a:pPr latinLnBrk="1"/>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dirty="0">
                          <a:latin typeface="Mongolian Baiti" panose="03000500000000000000" pitchFamily="66" charset="0"/>
                          <a:cs typeface="Mongolian Baiti" panose="03000500000000000000" pitchFamily="66" charset="0"/>
                        </a:rPr>
                        <a:t>MIT</a:t>
                      </a:r>
                      <a:endParaRPr lang="ko-KR" altLang="en-US" sz="3200" dirty="0">
                        <a:latin typeface="Mongolian Baiti" panose="03000500000000000000" pitchFamily="66" charset="0"/>
                        <a:cs typeface="Mongolian Baiti" panose="03000500000000000000" pitchFamily="66" charset="0"/>
                      </a:endParaRPr>
                    </a:p>
                    <a:p>
                      <a:pPr latinLnBrk="1"/>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dirty="0">
                          <a:latin typeface="Mongolian Baiti" panose="03000500000000000000" pitchFamily="66" charset="0"/>
                          <a:cs typeface="Mongolian Baiti" panose="03000500000000000000" pitchFamily="66" charset="0"/>
                        </a:rPr>
                        <a:t>BSD</a:t>
                      </a:r>
                      <a:endParaRPr lang="ko-KR" altLang="en-US" sz="3200" dirty="0">
                        <a:latin typeface="Mongolian Baiti" panose="03000500000000000000" pitchFamily="66" charset="0"/>
                        <a:cs typeface="Mongolian Baiti" panose="03000500000000000000" pitchFamily="66" charset="0"/>
                      </a:endParaRPr>
                    </a:p>
                    <a:p>
                      <a:pPr latinLnBrk="1"/>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extLst>
                  <a:ext uri="{0D108BD9-81ED-4DB2-BD59-A6C34878D82A}">
                    <a16:rowId xmlns:a16="http://schemas.microsoft.com/office/drawing/2014/main" val="4081858215"/>
                  </a:ext>
                </a:extLst>
              </a:tr>
              <a:tr h="787288">
                <a:tc>
                  <a:txBody>
                    <a:bodyPr/>
                    <a:lstStyle/>
                    <a:p>
                      <a:pPr latinLnBrk="1"/>
                      <a:r>
                        <a:rPr lang="en-US" altLang="ko-KR" sz="3200" dirty="0">
                          <a:latin typeface="Mongolian Baiti" panose="03000500000000000000" pitchFamily="66" charset="0"/>
                          <a:cs typeface="Mongolian Baiti" panose="03000500000000000000" pitchFamily="66" charset="0"/>
                        </a:rPr>
                        <a:t>GPL</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extLst>
                  <a:ext uri="{0D108BD9-81ED-4DB2-BD59-A6C34878D82A}">
                    <a16:rowId xmlns:a16="http://schemas.microsoft.com/office/drawing/2014/main" val="242338974"/>
                  </a:ext>
                </a:extLst>
              </a:tr>
              <a:tr h="787288">
                <a:tc>
                  <a:txBody>
                    <a:bodyPr/>
                    <a:lstStyle/>
                    <a:p>
                      <a:pPr latinLnBrk="1"/>
                      <a:r>
                        <a:rPr lang="en-US" altLang="ko-KR" sz="3200" dirty="0">
                          <a:latin typeface="Mongolian Baiti" panose="03000500000000000000" pitchFamily="66" charset="0"/>
                          <a:cs typeface="Mongolian Baiti" panose="03000500000000000000" pitchFamily="66" charset="0"/>
                        </a:rPr>
                        <a:t>Apache</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extLst>
                  <a:ext uri="{0D108BD9-81ED-4DB2-BD59-A6C34878D82A}">
                    <a16:rowId xmlns:a16="http://schemas.microsoft.com/office/drawing/2014/main" val="2897994931"/>
                  </a:ext>
                </a:extLst>
              </a:tr>
              <a:tr h="787288">
                <a:tc>
                  <a:txBody>
                    <a:bodyPr/>
                    <a:lstStyle/>
                    <a:p>
                      <a:pPr latinLnBrk="1"/>
                      <a:r>
                        <a:rPr lang="en-US" altLang="ko-KR" sz="3200" dirty="0">
                          <a:latin typeface="Mongolian Baiti" panose="03000500000000000000" pitchFamily="66" charset="0"/>
                          <a:cs typeface="Mongolian Baiti" panose="03000500000000000000" pitchFamily="66" charset="0"/>
                        </a:rPr>
                        <a:t>MIT</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extLst>
                  <a:ext uri="{0D108BD9-81ED-4DB2-BD59-A6C34878D82A}">
                    <a16:rowId xmlns:a16="http://schemas.microsoft.com/office/drawing/2014/main" val="2397822307"/>
                  </a:ext>
                </a:extLst>
              </a:tr>
              <a:tr h="787288">
                <a:tc>
                  <a:txBody>
                    <a:bodyPr/>
                    <a:lstStyle/>
                    <a:p>
                      <a:pPr latinLnBrk="1"/>
                      <a:r>
                        <a:rPr lang="en-US" altLang="ko-KR" sz="3200" dirty="0">
                          <a:latin typeface="Mongolian Baiti" panose="03000500000000000000" pitchFamily="66" charset="0"/>
                          <a:cs typeface="Mongolian Baiti" panose="03000500000000000000" pitchFamily="66" charset="0"/>
                        </a:rPr>
                        <a:t>BSD</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tc>
                  <a:txBody>
                    <a:bodyPr/>
                    <a:lstStyle/>
                    <a:p>
                      <a:pPr latinLnBrk="1"/>
                      <a:r>
                        <a:rPr lang="en-US" altLang="ko-KR" sz="3200" dirty="0">
                          <a:latin typeface="Mongolian Baiti" panose="03000500000000000000" pitchFamily="66" charset="0"/>
                          <a:cs typeface="Mongolian Baiti" panose="03000500000000000000" pitchFamily="66" charset="0"/>
                        </a:rPr>
                        <a:t>O</a:t>
                      </a:r>
                      <a:endParaRPr lang="ko-KR" altLang="en-US" sz="3200" dirty="0">
                        <a:latin typeface="Mongolian Baiti" panose="03000500000000000000" pitchFamily="66" charset="0"/>
                        <a:cs typeface="Mongolian Baiti" panose="03000500000000000000" pitchFamily="66" charset="0"/>
                      </a:endParaRPr>
                    </a:p>
                  </a:txBody>
                  <a:tcPr marL="121920" marR="121920" marT="60960" marB="60960"/>
                </a:tc>
                <a:extLst>
                  <a:ext uri="{0D108BD9-81ED-4DB2-BD59-A6C34878D82A}">
                    <a16:rowId xmlns:a16="http://schemas.microsoft.com/office/drawing/2014/main" val="1813117579"/>
                  </a:ext>
                </a:extLst>
              </a:tr>
            </a:tbl>
          </a:graphicData>
        </a:graphic>
      </p:graphicFrame>
      <p:sp>
        <p:nvSpPr>
          <p:cNvPr id="22" name="TextBox 21">
            <a:extLst>
              <a:ext uri="{FF2B5EF4-FFF2-40B4-BE49-F238E27FC236}">
                <a16:creationId xmlns:a16="http://schemas.microsoft.com/office/drawing/2014/main" id="{7B1D32D5-1BAC-492A-8C2C-F5B9CC2CF3A4}"/>
              </a:ext>
            </a:extLst>
          </p:cNvPr>
          <p:cNvSpPr txBox="1"/>
          <p:nvPr/>
        </p:nvSpPr>
        <p:spPr>
          <a:xfrm>
            <a:off x="1487488" y="5467246"/>
            <a:ext cx="6096000" cy="461665"/>
          </a:xfrm>
          <a:prstGeom prst="rect">
            <a:avLst/>
          </a:prstGeom>
          <a:noFill/>
        </p:spPr>
        <p:txBody>
          <a:bodyPr wrap="square">
            <a:spAutoFit/>
          </a:bodyPr>
          <a:lstStyle/>
          <a:p>
            <a:pPr algn="l"/>
            <a:r>
              <a:rPr lang="en-US" altLang="ko-KR" sz="2400" dirty="0">
                <a:solidFill>
                  <a:srgbClr val="24292F"/>
                </a:solidFill>
                <a:latin typeface="Bahnschrift" panose="020B0502040204020203" pitchFamily="34" charset="0"/>
              </a:rPr>
              <a:t>+) HPND-GPL : Possible</a:t>
            </a:r>
          </a:p>
        </p:txBody>
      </p:sp>
    </p:spTree>
    <p:extLst>
      <p:ext uri="{BB962C8B-B14F-4D97-AF65-F5344CB8AC3E}">
        <p14:creationId xmlns:p14="http://schemas.microsoft.com/office/powerpoint/2010/main" val="49949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3C5077CA-1C65-415D-BFBF-2D031E6C6DAF}"/>
              </a:ext>
            </a:extLst>
          </p:cNvPr>
          <p:cNvSpPr txBox="1"/>
          <p:nvPr/>
        </p:nvSpPr>
        <p:spPr>
          <a:xfrm>
            <a:off x="915285" y="356657"/>
            <a:ext cx="8253056" cy="584775"/>
          </a:xfrm>
          <a:prstGeom prst="rect">
            <a:avLst/>
          </a:prstGeom>
          <a:noFill/>
        </p:spPr>
        <p:txBody>
          <a:bodyPr wrap="square" rtlCol="0">
            <a:spAutoFit/>
          </a:bodyPr>
          <a:lstStyle/>
          <a:p>
            <a:pPr algn="ctr"/>
            <a:r>
              <a:rPr lang="en-US" altLang="ko-KR" sz="3200" b="1" dirty="0">
                <a:solidFill>
                  <a:srgbClr val="000000"/>
                </a:solidFill>
                <a:latin typeface="Bookman Old Style" panose="02050604050505020204" pitchFamily="18" charset="0"/>
                <a:cs typeface="Mongolian Baiti" panose="03000500000000000000" pitchFamily="66" charset="0"/>
              </a:rPr>
              <a:t>Open Source License for </a:t>
            </a:r>
            <a:r>
              <a:rPr lang="en-US" altLang="ko-KR" sz="3200" b="1" dirty="0" err="1">
                <a:solidFill>
                  <a:srgbClr val="000000"/>
                </a:solidFill>
                <a:latin typeface="Bookman Old Style" panose="02050604050505020204" pitchFamily="18" charset="0"/>
                <a:cs typeface="Mongolian Baiti" panose="03000500000000000000" pitchFamily="66" charset="0"/>
              </a:rPr>
              <a:t>Calliwriting</a:t>
            </a:r>
            <a:endParaRPr lang="ko-KR" altLang="en-US" sz="3200" b="1" dirty="0">
              <a:ln>
                <a:solidFill>
                  <a:schemeClr val="tx1">
                    <a:alpha val="30000"/>
                  </a:schemeClr>
                </a:solidFill>
              </a:ln>
              <a:latin typeface="Bookman Old Style" panose="02050604050505020204" pitchFamily="18" charset="0"/>
              <a:ea typeface="나눔명조" pitchFamily="18" charset="-127"/>
              <a:cs typeface="Mongolian Baiti" panose="03000500000000000000" pitchFamily="66" charset="0"/>
            </a:endParaRPr>
          </a:p>
        </p:txBody>
      </p:sp>
      <p:sp>
        <p:nvSpPr>
          <p:cNvPr id="36" name="TextBox 35">
            <a:extLst>
              <a:ext uri="{FF2B5EF4-FFF2-40B4-BE49-F238E27FC236}">
                <a16:creationId xmlns:a16="http://schemas.microsoft.com/office/drawing/2014/main" id="{374C04ED-BF28-416E-B302-4BC152BD18BE}"/>
              </a:ext>
            </a:extLst>
          </p:cNvPr>
          <p:cNvSpPr txBox="1"/>
          <p:nvPr/>
        </p:nvSpPr>
        <p:spPr>
          <a:xfrm>
            <a:off x="335360" y="356659"/>
            <a:ext cx="768085" cy="584775"/>
          </a:xfrm>
          <a:prstGeom prst="rect">
            <a:avLst/>
          </a:prstGeom>
          <a:noFill/>
        </p:spPr>
        <p:txBody>
          <a:bodyPr wrap="square" rtlCol="0">
            <a:spAutoFit/>
          </a:bodyPr>
          <a:lstStyle/>
          <a:p>
            <a:pPr algn="ctr"/>
            <a:r>
              <a:rPr lang="en-US" altLang="ko-KR" sz="3200" dirty="0">
                <a:ln>
                  <a:solidFill>
                    <a:schemeClr val="tx1">
                      <a:alpha val="30000"/>
                    </a:schemeClr>
                  </a:solidFill>
                </a:ln>
                <a:latin typeface="나눔명조 ExtraBold" pitchFamily="18" charset="-127"/>
                <a:ea typeface="나눔명조 ExtraBold" pitchFamily="18" charset="-127"/>
              </a:rPr>
              <a:t>07.</a:t>
            </a:r>
            <a:endParaRPr lang="ko-KR" altLang="en-US" sz="3200" dirty="0">
              <a:ln>
                <a:solidFill>
                  <a:schemeClr val="tx1">
                    <a:alpha val="30000"/>
                  </a:schemeClr>
                </a:solidFill>
              </a:ln>
              <a:latin typeface="나눔명조 ExtraBold" pitchFamily="18" charset="-127"/>
              <a:ea typeface="나눔명조 ExtraBold" pitchFamily="18" charset="-127"/>
            </a:endParaRPr>
          </a:p>
        </p:txBody>
      </p:sp>
      <p:cxnSp>
        <p:nvCxnSpPr>
          <p:cNvPr id="3" name="직선 연결선 2">
            <a:extLst>
              <a:ext uri="{FF2B5EF4-FFF2-40B4-BE49-F238E27FC236}">
                <a16:creationId xmlns:a16="http://schemas.microsoft.com/office/drawing/2014/main" id="{AA9E6F5C-EBCB-41D7-9405-B1F910A3534D}"/>
              </a:ext>
            </a:extLst>
          </p:cNvPr>
          <p:cNvCxnSpPr>
            <a:cxnSpLocks/>
          </p:cNvCxnSpPr>
          <p:nvPr/>
        </p:nvCxnSpPr>
        <p:spPr>
          <a:xfrm>
            <a:off x="5615947" y="972211"/>
            <a:ext cx="0" cy="56251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97F698-27DE-4D57-BF11-BE218891A3D7}"/>
              </a:ext>
            </a:extLst>
          </p:cNvPr>
          <p:cNvSpPr txBox="1"/>
          <p:nvPr/>
        </p:nvSpPr>
        <p:spPr>
          <a:xfrm>
            <a:off x="5807968" y="1180484"/>
            <a:ext cx="5760640" cy="5386090"/>
          </a:xfrm>
          <a:prstGeom prst="rect">
            <a:avLst/>
          </a:prstGeom>
          <a:noFill/>
        </p:spPr>
        <p:txBody>
          <a:bodyPr wrap="square">
            <a:spAutoFit/>
          </a:bodyPr>
          <a:lstStyle/>
          <a:p>
            <a:pPr algn="l"/>
            <a:r>
              <a:rPr lang="en-US" altLang="ko-KR" sz="2400" dirty="0">
                <a:solidFill>
                  <a:srgbClr val="24292F"/>
                </a:solidFill>
                <a:latin typeface="Bahnschrift Light" panose="020B0502040204020203" pitchFamily="34" charset="0"/>
              </a:rPr>
              <a:t>Copyright (c) &lt;2021&gt; &lt;Park </a:t>
            </a:r>
            <a:r>
              <a:rPr lang="en-US" altLang="ko-KR" sz="2400" dirty="0" err="1">
                <a:solidFill>
                  <a:srgbClr val="24292F"/>
                </a:solidFill>
                <a:latin typeface="Bahnschrift Light" panose="020B0502040204020203" pitchFamily="34" charset="0"/>
              </a:rPr>
              <a:t>Yikyung</a:t>
            </a:r>
            <a:r>
              <a:rPr lang="en-US" altLang="ko-KR" sz="2400" dirty="0">
                <a:solidFill>
                  <a:srgbClr val="24292F"/>
                </a:solidFill>
                <a:latin typeface="Bahnschrift Light" panose="020B0502040204020203" pitchFamily="34" charset="0"/>
              </a:rPr>
              <a:t> &gt;</a:t>
            </a:r>
          </a:p>
          <a:p>
            <a:pPr algn="l"/>
            <a:r>
              <a:rPr lang="en-US" altLang="ko-KR" sz="1600" dirty="0">
                <a:solidFill>
                  <a:srgbClr val="24292F"/>
                </a:solidFill>
                <a:latin typeface="Bahnschrift Light" panose="020B0502040204020203" pitchFamily="34" charset="0"/>
              </a:rPr>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 The above copyright notice and this permission notice shall be included in all copies or substantial portions of the Software. 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
        <p:nvSpPr>
          <p:cNvPr id="7" name="TextBox 6">
            <a:extLst>
              <a:ext uri="{FF2B5EF4-FFF2-40B4-BE49-F238E27FC236}">
                <a16:creationId xmlns:a16="http://schemas.microsoft.com/office/drawing/2014/main" id="{E9E8CB1E-0B75-4A3C-BBFA-42EB8464A81A}"/>
              </a:ext>
            </a:extLst>
          </p:cNvPr>
          <p:cNvSpPr txBox="1"/>
          <p:nvPr/>
        </p:nvSpPr>
        <p:spPr>
          <a:xfrm>
            <a:off x="1631505" y="3179066"/>
            <a:ext cx="2592288" cy="646331"/>
          </a:xfrm>
          <a:prstGeom prst="rect">
            <a:avLst/>
          </a:prstGeom>
          <a:noFill/>
        </p:spPr>
        <p:txBody>
          <a:bodyPr wrap="square" rtlCol="0">
            <a:spAutoFit/>
          </a:bodyPr>
          <a:lstStyle/>
          <a:p>
            <a:r>
              <a:rPr lang="en-US" altLang="ko-KR" sz="3600" b="1" dirty="0">
                <a:latin typeface="Mongolian Baiti" panose="03000500000000000000" pitchFamily="66" charset="0"/>
                <a:ea typeface="Verdana" panose="020B0604030504040204" pitchFamily="34" charset="0"/>
                <a:cs typeface="Mongolian Baiti" panose="03000500000000000000" pitchFamily="66" charset="0"/>
              </a:rPr>
              <a:t>MIT License</a:t>
            </a:r>
            <a:endParaRPr lang="ko-KR" altLang="en-US" sz="3600" b="1"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99654019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384</Words>
  <Application>Microsoft Office PowerPoint</Application>
  <PresentationFormat>와이드스크린</PresentationFormat>
  <Paragraphs>72</Paragraphs>
  <Slides>10</Slides>
  <Notes>0</Notes>
  <HiddenSlides>0</HiddenSlides>
  <MMClips>0</MMClips>
  <ScaleCrop>false</ScaleCrop>
  <HeadingPairs>
    <vt:vector size="6" baseType="variant">
      <vt:variant>
        <vt:lpstr>사용한 글꼴</vt:lpstr>
      </vt:variant>
      <vt:variant>
        <vt:i4>11</vt:i4>
      </vt:variant>
      <vt:variant>
        <vt:lpstr>테마</vt:lpstr>
      </vt:variant>
      <vt:variant>
        <vt:i4>2</vt:i4>
      </vt:variant>
      <vt:variant>
        <vt:lpstr>슬라이드 제목</vt:lpstr>
      </vt:variant>
      <vt:variant>
        <vt:i4>10</vt:i4>
      </vt:variant>
    </vt:vector>
  </HeadingPairs>
  <TitlesOfParts>
    <vt:vector size="23" baseType="lpstr">
      <vt:lpstr>나눔명조</vt:lpstr>
      <vt:lpstr>나눔명조 ExtraBold</vt:lpstr>
      <vt:lpstr>Arial</vt:lpstr>
      <vt:lpstr>Bahnschrift</vt:lpstr>
      <vt:lpstr>Bahnschrift Light</vt:lpstr>
      <vt:lpstr>Bookman Old Style</vt:lpstr>
      <vt:lpstr>Mongolian Baiti</vt:lpstr>
      <vt:lpstr>Noto Sans</vt:lpstr>
      <vt:lpstr>Sitka Text</vt:lpstr>
      <vt:lpstr>Verdana</vt:lpstr>
      <vt:lpstr>맑은 고딕</vt:lpstr>
      <vt:lpstr>Office 테마</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동희</dc:creator>
  <cp:lastModifiedBy>김 동희</cp:lastModifiedBy>
  <cp:revision>1</cp:revision>
  <dcterms:created xsi:type="dcterms:W3CDTF">2021-12-20T14:34:39Z</dcterms:created>
  <dcterms:modified xsi:type="dcterms:W3CDTF">2021-12-20T14:36:50Z</dcterms:modified>
</cp:coreProperties>
</file>