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65" r:id="rId9"/>
    <p:sldId id="266" r:id="rId10"/>
    <p:sldId id="267" r:id="rId11"/>
    <p:sldId id="261" r:id="rId12"/>
    <p:sldId id="262" r:id="rId13"/>
    <p:sldId id="268" r:id="rId14"/>
    <p:sldId id="269" r:id="rId15"/>
    <p:sldId id="284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5" r:id="rId26"/>
    <p:sldId id="280" r:id="rId27"/>
    <p:sldId id="282" r:id="rId28"/>
    <p:sldId id="281" r:id="rId29"/>
    <p:sldId id="283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1E024-CD63-45A5-9AE4-6EBD4BEC5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chemeClr val="tx1"/>
                </a:solidFill>
                <a:effectLst/>
                <a:latin typeface="-apple-system"/>
              </a:rPr>
              <a:t>2021S-RecSys-Study</a:t>
            </a:r>
            <a:b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E251AD-A717-45F1-BAE4-A709171CC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leture1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5636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5C3FA3-5775-4B48-97B7-B38978D5C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106" y="690441"/>
            <a:ext cx="7317788" cy="54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7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FAD7B3-1033-4089-9CE5-D5F52BFEE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34" y="663034"/>
            <a:ext cx="7330932" cy="553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3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71E329-B490-47B0-B62D-2DAA56AC7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80" y="792861"/>
            <a:ext cx="6958840" cy="527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4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68E654-8922-4110-A2C6-AD2A67104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151" y="857991"/>
            <a:ext cx="6809697" cy="51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5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2AC8EC-FB83-4307-9561-45263CCF4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30" y="888051"/>
            <a:ext cx="6748540" cy="50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8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6FE2A-BBE9-44CE-9BC2-E59BF7F4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Predictions   vs   Recommendations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C7FFA1-3BFC-4C62-8FAB-AC8FE48DA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81" y="2152655"/>
            <a:ext cx="4658375" cy="3515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34C09F-DF92-49A7-8C0D-8D76A184C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4550"/>
            <a:ext cx="4677428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3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C08E25-4139-4FCB-B092-83B1B9943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61" y="921046"/>
            <a:ext cx="6687877" cy="501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5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AE9F354-8BCD-4CD8-ACC6-E29E526FA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610" y="729586"/>
            <a:ext cx="7130779" cy="53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AAD14D-301F-490A-8687-F35FC335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26" y="752358"/>
            <a:ext cx="7060547" cy="535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35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F06025-8A68-47DB-91C7-A728D6E9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917" y="843157"/>
            <a:ext cx="6812165" cy="51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1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EC478-BAD4-471B-8B48-1CC9586E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6B519-EAFD-400D-AA3A-256BAFB8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Noto Sans"/>
              </a:rPr>
              <a:t>추천시스템은 선택에 필요한 정보를 찾는 과정이 다소 어려울 수 있는 상황에서 사람들이 무언가를 찾을 수 있도록 도와주는 시스템</a:t>
            </a:r>
            <a:endParaRPr lang="en-US" altLang="ko-KR" b="0" i="0" dirty="0">
              <a:effectLst/>
              <a:latin typeface="Noto Sans"/>
            </a:endParaRPr>
          </a:p>
          <a:p>
            <a:r>
              <a:rPr lang="ko-KR" altLang="en-US" b="0" i="0" dirty="0">
                <a:effectLst/>
                <a:latin typeface="Noto Sans"/>
              </a:rPr>
              <a:t>선택의 폭과 대안이 너무 많기 때문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02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6ED1EA-9790-4FB0-BE08-5EF81C17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628" y="1043533"/>
            <a:ext cx="6300744" cy="477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60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0C3953-D41A-4B84-B51B-43EE44D67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94" y="848207"/>
            <a:ext cx="6835612" cy="51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69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662861-4828-4314-84D8-93325673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019" y="910286"/>
            <a:ext cx="6661962" cy="50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13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CDC75B-7F50-4625-AC81-CA46D6DC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95" y="897699"/>
            <a:ext cx="6718209" cy="50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18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749561-7A74-4F13-978D-B3712FEDC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95" y="936625"/>
            <a:ext cx="6700809" cy="49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57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7F329D-0872-4EEA-8BD5-971280E5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57" y="835696"/>
            <a:ext cx="6817086" cy="51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71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F52428-105D-4F4D-B82E-26A2B20D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545" y="1089389"/>
            <a:ext cx="6150910" cy="467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42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60D35-DD85-4300-AF87-86E4138AE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59" y="929417"/>
            <a:ext cx="6670082" cy="499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97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0C8486-540E-467A-8E8D-3EDD0A17E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643" y="825167"/>
            <a:ext cx="6910714" cy="52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11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646FBA-CD79-4DE3-BD82-179CB77B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53" y="977967"/>
            <a:ext cx="6522693" cy="49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7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A4A76-24C9-4946-83C0-78CF899D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184BB-365E-46C6-8B94-2ADD1209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Ants, Cavemen, and Early Recommender Systems – The emergence of critics</a:t>
            </a:r>
          </a:p>
          <a:p>
            <a:r>
              <a:rPr lang="en-US" altLang="ko-KR" dirty="0"/>
              <a:t>Information Retrieval and Filtering </a:t>
            </a:r>
          </a:p>
          <a:p>
            <a:r>
              <a:rPr lang="en-US" altLang="ko-KR" dirty="0"/>
              <a:t>Collaborative Filtering</a:t>
            </a:r>
          </a:p>
          <a:p>
            <a:r>
              <a:rPr lang="en-US" altLang="ko-KR" dirty="0"/>
              <a:t>The Commercial Era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509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8EAD91-8127-45EF-B8B7-B1BFA444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435" y="789374"/>
            <a:ext cx="6973129" cy="527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51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61DE5B-D73A-4D26-BA83-2CF7504C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53" y="1002201"/>
            <a:ext cx="6436294" cy="485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3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432D6B-41CE-4E01-8FA5-49A01BAF7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327" y="521934"/>
            <a:ext cx="7709345" cy="5814131"/>
          </a:xfrm>
        </p:spPr>
      </p:pic>
    </p:spTree>
    <p:extLst>
      <p:ext uri="{BB962C8B-B14F-4D97-AF65-F5344CB8AC3E}">
        <p14:creationId xmlns:p14="http://schemas.microsoft.com/office/powerpoint/2010/main" val="78481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41E72E8-D704-4E56-929E-DB71B0558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56" y="591735"/>
            <a:ext cx="7493488" cy="567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5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4219A1-04CE-4D5B-93CA-A2F725945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717" y="896107"/>
            <a:ext cx="6694566" cy="50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9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D6D032-4B7F-42F9-AE62-675AE2E5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701" y="900837"/>
            <a:ext cx="6624597" cy="50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6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F23E19-7C15-49B6-9C02-5E3CD8178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215" y="749746"/>
            <a:ext cx="7149569" cy="535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5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3AD1DC-E1BE-43EA-B946-996CD939C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83" y="830492"/>
            <a:ext cx="6924633" cy="51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881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87</TotalTime>
  <Words>54</Words>
  <Application>Microsoft Office PowerPoint</Application>
  <PresentationFormat>와이드스크린</PresentationFormat>
  <Paragraphs>11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-apple-system</vt:lpstr>
      <vt:lpstr>Noto Sans</vt:lpstr>
      <vt:lpstr>Arial</vt:lpstr>
      <vt:lpstr>Rockwell</vt:lpstr>
      <vt:lpstr>갤러리</vt:lpstr>
      <vt:lpstr>2021S-RecSys-Study </vt:lpstr>
      <vt:lpstr>추천시스템</vt:lpstr>
      <vt:lpstr>History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Predictions   vs   Recommendations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2021S-RecSys-Study</dc:title>
  <dc:creator>chwchong@naver.com</dc:creator>
  <cp:lastModifiedBy>chwchong@naver.com</cp:lastModifiedBy>
  <cp:revision>8</cp:revision>
  <dcterms:created xsi:type="dcterms:W3CDTF">2021-07-08T17:40:49Z</dcterms:created>
  <dcterms:modified xsi:type="dcterms:W3CDTF">2021-07-08T21:24:34Z</dcterms:modified>
</cp:coreProperties>
</file>