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7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D3FE3-1D60-45B7-BFDC-F4442BD9F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2021S-RecSys-Study</a:t>
            </a:r>
            <a:b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5741F3-CB6B-4527-BCE7-55E11A54C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leture2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891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70E74-1DF7-40F8-9304-D70317D7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47" y="969753"/>
            <a:ext cx="6448106" cy="491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5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698760-93A9-47DF-B977-F8C64D06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225" y="1100784"/>
            <a:ext cx="6229550" cy="46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3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24361A-0497-4DC8-A795-C3BB88C2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34" y="899288"/>
            <a:ext cx="6709531" cy="50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5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96F584-2B31-4ED8-886F-700851DC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22" y="907299"/>
            <a:ext cx="6719955" cy="504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9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A75FC6-7B46-4EFF-9E14-377B3061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62" y="835696"/>
            <a:ext cx="6915476" cy="51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581A66-667C-47DC-B594-7C6A6B16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04" y="859808"/>
            <a:ext cx="6635391" cy="51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96E89A-C59E-4CAF-8C9B-4074A599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10" y="1039601"/>
            <a:ext cx="6358779" cy="477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4D13E6-4EA7-4CBB-B2E0-884F757A3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40" y="1090068"/>
            <a:ext cx="6181919" cy="46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FCDE9D-0C86-405F-BBA4-BE73D56A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875" y="1046426"/>
            <a:ext cx="6310249" cy="47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4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0DD542-E0C4-4F8A-A5C2-DA6CF330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60" y="1115295"/>
            <a:ext cx="6357880" cy="46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2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A042F-8AA1-485B-8F74-B87124D6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76" y="760618"/>
            <a:ext cx="7144847" cy="53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7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453C01-8201-4ABB-877C-A5ADD277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39" y="1005304"/>
            <a:ext cx="6471922" cy="48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8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EA525C-D290-4FBD-AD6C-58BF477B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12" y="1129986"/>
            <a:ext cx="6027976" cy="45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5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059F59-6E19-41C1-A686-ADD0955B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33" y="1092350"/>
            <a:ext cx="6205734" cy="46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516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60</TotalTime>
  <Words>3</Words>
  <Application>Microsoft Office PowerPoint</Application>
  <PresentationFormat>와이드스크린</PresentationFormat>
  <Paragraphs>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-apple-system</vt:lpstr>
      <vt:lpstr>Arial</vt:lpstr>
      <vt:lpstr>Rockwell</vt:lpstr>
      <vt:lpstr>갤러리</vt:lpstr>
      <vt:lpstr>2021S-RecSys-Study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2021S-RecSys-Study</dc:title>
  <dc:creator>chwchong@naver.com</dc:creator>
  <cp:lastModifiedBy>chwchong@naver.com</cp:lastModifiedBy>
  <cp:revision>5</cp:revision>
  <dcterms:created xsi:type="dcterms:W3CDTF">2021-07-08T19:29:56Z</dcterms:created>
  <dcterms:modified xsi:type="dcterms:W3CDTF">2021-07-08T20:32:13Z</dcterms:modified>
</cp:coreProperties>
</file>