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8" r:id="rId2"/>
    <p:sldId id="259" r:id="rId3"/>
    <p:sldId id="260" r:id="rId4"/>
    <p:sldId id="256" r:id="rId5"/>
    <p:sldId id="261" r:id="rId6"/>
    <p:sldId id="301" r:id="rId7"/>
    <p:sldId id="268" r:id="rId8"/>
    <p:sldId id="265" r:id="rId9"/>
    <p:sldId id="264" r:id="rId10"/>
    <p:sldId id="262" r:id="rId11"/>
    <p:sldId id="272" r:id="rId12"/>
    <p:sldId id="263" r:id="rId13"/>
    <p:sldId id="308" r:id="rId14"/>
    <p:sldId id="309" r:id="rId15"/>
    <p:sldId id="295" r:id="rId16"/>
    <p:sldId id="269" r:id="rId17"/>
    <p:sldId id="305" r:id="rId18"/>
    <p:sldId id="304" r:id="rId19"/>
    <p:sldId id="300" r:id="rId20"/>
    <p:sldId id="296" r:id="rId21"/>
    <p:sldId id="267" r:id="rId22"/>
    <p:sldId id="266" r:id="rId23"/>
    <p:sldId id="270" r:id="rId24"/>
    <p:sldId id="289" r:id="rId25"/>
    <p:sldId id="291" r:id="rId26"/>
    <p:sldId id="298" r:id="rId27"/>
    <p:sldId id="271" r:id="rId28"/>
    <p:sldId id="297" r:id="rId29"/>
    <p:sldId id="299" r:id="rId30"/>
    <p:sldId id="290" r:id="rId31"/>
    <p:sldId id="273" r:id="rId32"/>
    <p:sldId id="277" r:id="rId33"/>
    <p:sldId id="287" r:id="rId34"/>
    <p:sldId id="278" r:id="rId35"/>
    <p:sldId id="279" r:id="rId36"/>
    <p:sldId id="276" r:id="rId37"/>
    <p:sldId id="294" r:id="rId38"/>
    <p:sldId id="286" r:id="rId39"/>
    <p:sldId id="282" r:id="rId40"/>
    <p:sldId id="306" r:id="rId41"/>
    <p:sldId id="302" r:id="rId42"/>
    <p:sldId id="303" r:id="rId43"/>
    <p:sldId id="307" r:id="rId44"/>
    <p:sldId id="274" r:id="rId45"/>
    <p:sldId id="292" r:id="rId46"/>
    <p:sldId id="280" r:id="rId47"/>
    <p:sldId id="281" r:id="rId48"/>
    <p:sldId id="293" r:id="rId49"/>
    <p:sldId id="275" r:id="rId50"/>
    <p:sldId id="284" r:id="rId51"/>
    <p:sldId id="283" r:id="rId52"/>
    <p:sldId id="285" r:id="rId5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46" autoAdjust="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1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269B5D-AC5A-476D-8C3C-36CF441D02C1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AD8F7A-9DB7-4B1B-893D-3336DC258751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Server</a:t>
          </a:r>
          <a:endParaRPr lang="de-DE" dirty="0"/>
        </a:p>
      </dgm:t>
    </dgm:pt>
    <dgm:pt modelId="{C3C9D5A5-B834-4CC5-8939-28F795E799D2}" type="parTrans" cxnId="{6D305130-97DB-48B7-BBB6-FF9ED63F0843}">
      <dgm:prSet/>
      <dgm:spPr/>
      <dgm:t>
        <a:bodyPr/>
        <a:lstStyle/>
        <a:p>
          <a:endParaRPr lang="de-DE"/>
        </a:p>
      </dgm:t>
    </dgm:pt>
    <dgm:pt modelId="{66532A0E-3744-4A64-88FC-904D7139BA11}" type="sibTrans" cxnId="{6D305130-97DB-48B7-BBB6-FF9ED63F0843}">
      <dgm:prSet/>
      <dgm:spPr/>
      <dgm:t>
        <a:bodyPr/>
        <a:lstStyle/>
        <a:p>
          <a:endParaRPr lang="de-DE"/>
        </a:p>
      </dgm:t>
    </dgm:pt>
    <dgm:pt modelId="{EABC61B3-D00E-48EB-BD2C-BB61EBD3F363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TCP Client</a:t>
          </a:r>
          <a:endParaRPr lang="de-DE" dirty="0"/>
        </a:p>
      </dgm:t>
    </dgm:pt>
    <dgm:pt modelId="{D1F45976-B1E5-4D88-A7A1-756D998F2BBA}" type="parTrans" cxnId="{7894670F-2021-416B-918A-265538B6569A}">
      <dgm:prSet/>
      <dgm:spPr/>
      <dgm:t>
        <a:bodyPr/>
        <a:lstStyle/>
        <a:p>
          <a:endParaRPr lang="de-DE"/>
        </a:p>
      </dgm:t>
    </dgm:pt>
    <dgm:pt modelId="{598EC969-A185-4F08-A003-E37A0A076866}" type="sibTrans" cxnId="{7894670F-2021-416B-918A-265538B6569A}">
      <dgm:prSet/>
      <dgm:spPr/>
      <dgm:t>
        <a:bodyPr/>
        <a:lstStyle/>
        <a:p>
          <a:endParaRPr lang="de-DE"/>
        </a:p>
      </dgm:t>
    </dgm:pt>
    <dgm:pt modelId="{BC6C88DC-DFAF-4CAB-85FB-8D5158CA17D2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mtClean="0"/>
            <a:t>TCP Client</a:t>
          </a:r>
          <a:endParaRPr lang="de-DE" dirty="0"/>
        </a:p>
      </dgm:t>
    </dgm:pt>
    <dgm:pt modelId="{D7FB6D27-11AE-40A6-835E-C8213EFB65D4}" type="parTrans" cxnId="{6EA51A4D-2775-440E-A700-45B528F670AB}">
      <dgm:prSet/>
      <dgm:spPr/>
    </dgm:pt>
    <dgm:pt modelId="{F19C1B5C-4767-4BB1-A811-7A5D11400A38}" type="sibTrans" cxnId="{6EA51A4D-2775-440E-A700-45B528F670AB}">
      <dgm:prSet/>
      <dgm:spPr/>
    </dgm:pt>
    <dgm:pt modelId="{008BE275-B46F-4A19-95C7-98EABED76D7D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mtClean="0"/>
            <a:t>TCP Client</a:t>
          </a:r>
          <a:endParaRPr lang="de-DE" dirty="0"/>
        </a:p>
      </dgm:t>
    </dgm:pt>
    <dgm:pt modelId="{9FFC6423-8BF7-4A8E-ACE4-7DBA24A8E3D6}" type="parTrans" cxnId="{701AA39A-F874-412C-B369-7C6699469B96}">
      <dgm:prSet/>
      <dgm:spPr/>
    </dgm:pt>
    <dgm:pt modelId="{2B66B9D7-A125-4537-BE07-C08D3512B73B}" type="sibTrans" cxnId="{701AA39A-F874-412C-B369-7C6699469B96}">
      <dgm:prSet/>
      <dgm:spPr/>
    </dgm:pt>
    <dgm:pt modelId="{5415CADA-B140-4B80-BBCF-B0A15BFB06B0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mtClean="0"/>
            <a:t>TCP Client</a:t>
          </a:r>
          <a:endParaRPr lang="de-DE" dirty="0"/>
        </a:p>
      </dgm:t>
    </dgm:pt>
    <dgm:pt modelId="{C6AEACD5-178F-4B05-A5C0-B18050C39A09}" type="parTrans" cxnId="{D9F98AA7-AA53-46C8-9381-BF81F3ED13CF}">
      <dgm:prSet/>
      <dgm:spPr/>
    </dgm:pt>
    <dgm:pt modelId="{17C8263C-B5C6-4900-930B-9B42658F2589}" type="sibTrans" cxnId="{D9F98AA7-AA53-46C8-9381-BF81F3ED13CF}">
      <dgm:prSet/>
      <dgm:spPr/>
    </dgm:pt>
    <dgm:pt modelId="{83BF2014-745C-44FC-89CC-4BD82A10C97E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mtClean="0"/>
            <a:t>TCP Client</a:t>
          </a:r>
          <a:endParaRPr lang="de-DE" dirty="0"/>
        </a:p>
      </dgm:t>
    </dgm:pt>
    <dgm:pt modelId="{11D94D58-FABD-4367-A330-EB79C2CDB0B5}" type="parTrans" cxnId="{7983BD37-BFFE-4743-9019-19974FD63E85}">
      <dgm:prSet/>
      <dgm:spPr/>
    </dgm:pt>
    <dgm:pt modelId="{EEBD2910-0205-435A-A745-BA5C1F9A53D7}" type="sibTrans" cxnId="{7983BD37-BFFE-4743-9019-19974FD63E85}">
      <dgm:prSet/>
      <dgm:spPr/>
    </dgm:pt>
    <dgm:pt modelId="{AC3ED2E4-42F2-40A6-A984-40A4CC50724E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mtClean="0"/>
            <a:t>TCP Client</a:t>
          </a:r>
          <a:endParaRPr lang="de-DE" dirty="0"/>
        </a:p>
      </dgm:t>
    </dgm:pt>
    <dgm:pt modelId="{5A6D3E12-ECCC-4C8D-95AF-9D59E441442C}" type="parTrans" cxnId="{5064AB06-CC32-4905-A1CF-A5FB9F18027D}">
      <dgm:prSet/>
      <dgm:spPr/>
    </dgm:pt>
    <dgm:pt modelId="{9D2602B0-1814-432E-B048-43B7B953F5DB}" type="sibTrans" cxnId="{5064AB06-CC32-4905-A1CF-A5FB9F18027D}">
      <dgm:prSet/>
      <dgm:spPr/>
    </dgm:pt>
    <dgm:pt modelId="{20532A30-108B-4163-9695-E1D0E65A417C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mtClean="0"/>
            <a:t>TCP Client</a:t>
          </a:r>
          <a:endParaRPr lang="de-DE" dirty="0"/>
        </a:p>
      </dgm:t>
    </dgm:pt>
    <dgm:pt modelId="{33C96DD4-4B6F-44C8-B468-3EACE6A7B7EC}" type="parTrans" cxnId="{EF468728-32E6-4BAC-ABBC-DD35D9183882}">
      <dgm:prSet/>
      <dgm:spPr/>
    </dgm:pt>
    <dgm:pt modelId="{E1F437D3-C74D-4FB9-97B8-642C983E3757}" type="sibTrans" cxnId="{EF468728-32E6-4BAC-ABBC-DD35D9183882}">
      <dgm:prSet/>
      <dgm:spPr/>
    </dgm:pt>
    <dgm:pt modelId="{83AD8DEF-FFFC-4490-BF18-200D9B3A5E37}" type="pres">
      <dgm:prSet presAssocID="{9E269B5D-AC5A-476D-8C3C-36CF441D02C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A26B721-A575-42F4-82AA-E993F9F0DC68}" type="pres">
      <dgm:prSet presAssocID="{7EAD8F7A-9DB7-4B1B-893D-3336DC258751}" presName="centerShape" presStyleLbl="node0" presStyleIdx="0" presStyleCnt="1"/>
      <dgm:spPr/>
      <dgm:t>
        <a:bodyPr/>
        <a:lstStyle/>
        <a:p>
          <a:endParaRPr lang="de-DE"/>
        </a:p>
      </dgm:t>
    </dgm:pt>
    <dgm:pt modelId="{83F75E8B-4733-4F4E-8610-50C8667C09F1}" type="pres">
      <dgm:prSet presAssocID="{D1F45976-B1E5-4D88-A7A1-756D998F2BBA}" presName="parTrans" presStyleLbl="bgSibTrans2D1" presStyleIdx="0" presStyleCnt="7"/>
      <dgm:spPr/>
      <dgm:t>
        <a:bodyPr/>
        <a:lstStyle/>
        <a:p>
          <a:endParaRPr lang="de-DE"/>
        </a:p>
      </dgm:t>
    </dgm:pt>
    <dgm:pt modelId="{54797441-BD4D-498A-A722-937995F3E772}" type="pres">
      <dgm:prSet presAssocID="{EABC61B3-D00E-48EB-BD2C-BB61EBD3F363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7E01D8-C7FA-49F4-A4FC-361C9A41297B}" type="pres">
      <dgm:prSet presAssocID="{D7FB6D27-11AE-40A6-835E-C8213EFB65D4}" presName="parTrans" presStyleLbl="bgSibTrans2D1" presStyleIdx="1" presStyleCnt="7"/>
      <dgm:spPr/>
    </dgm:pt>
    <dgm:pt modelId="{E5C798E8-0D42-4866-8E3B-FB5C5F5FD7C9}" type="pres">
      <dgm:prSet presAssocID="{BC6C88DC-DFAF-4CAB-85FB-8D5158CA17D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B80523C-FB25-45F2-96E6-1DBD156B7576}" type="pres">
      <dgm:prSet presAssocID="{9FFC6423-8BF7-4A8E-ACE4-7DBA24A8E3D6}" presName="parTrans" presStyleLbl="bgSibTrans2D1" presStyleIdx="2" presStyleCnt="7"/>
      <dgm:spPr/>
    </dgm:pt>
    <dgm:pt modelId="{BE91B8CE-9E5D-4DE1-8C7C-2FF5C5F7FA2C}" type="pres">
      <dgm:prSet presAssocID="{008BE275-B46F-4A19-95C7-98EABED76D7D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C85C86-097D-4BCF-8DFD-59FD6474BD56}" type="pres">
      <dgm:prSet presAssocID="{C6AEACD5-178F-4B05-A5C0-B18050C39A09}" presName="parTrans" presStyleLbl="bgSibTrans2D1" presStyleIdx="3" presStyleCnt="7"/>
      <dgm:spPr/>
    </dgm:pt>
    <dgm:pt modelId="{FF432213-26BC-418C-8417-506865432476}" type="pres">
      <dgm:prSet presAssocID="{5415CADA-B140-4B80-BBCF-B0A15BFB06B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F09B1A-7A85-4077-9A28-ADDD86EDBCB1}" type="pres">
      <dgm:prSet presAssocID="{11D94D58-FABD-4367-A330-EB79C2CDB0B5}" presName="parTrans" presStyleLbl="bgSibTrans2D1" presStyleIdx="4" presStyleCnt="7"/>
      <dgm:spPr/>
    </dgm:pt>
    <dgm:pt modelId="{78B1A398-0A38-4089-827D-6C0A49C1086F}" type="pres">
      <dgm:prSet presAssocID="{83BF2014-745C-44FC-89CC-4BD82A10C97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324AFFB-B16A-45FA-A2E2-A3E656146459}" type="pres">
      <dgm:prSet presAssocID="{5A6D3E12-ECCC-4C8D-95AF-9D59E441442C}" presName="parTrans" presStyleLbl="bgSibTrans2D1" presStyleIdx="5" presStyleCnt="7"/>
      <dgm:spPr/>
    </dgm:pt>
    <dgm:pt modelId="{35FB189B-D99C-4D61-B873-6BFE577E3A81}" type="pres">
      <dgm:prSet presAssocID="{AC3ED2E4-42F2-40A6-A984-40A4CC50724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474346-0F3F-4693-8B76-56BE598CEDEF}" type="pres">
      <dgm:prSet presAssocID="{33C96DD4-4B6F-44C8-B468-3EACE6A7B7EC}" presName="parTrans" presStyleLbl="bgSibTrans2D1" presStyleIdx="6" presStyleCnt="7"/>
      <dgm:spPr/>
    </dgm:pt>
    <dgm:pt modelId="{B24353B1-10A2-4BCA-83FE-7C1D04B19BF1}" type="pres">
      <dgm:prSet presAssocID="{20532A30-108B-4163-9695-E1D0E65A417C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45162D8-A907-47C0-97B7-AA3B8BF86C47}" type="presOf" srcId="{9FFC6423-8BF7-4A8E-ACE4-7DBA24A8E3D6}" destId="{3B80523C-FB25-45F2-96E6-1DBD156B7576}" srcOrd="0" destOrd="0" presId="urn:microsoft.com/office/officeart/2005/8/layout/radial4"/>
    <dgm:cxn modelId="{5817D56D-E76C-4752-AEB8-5BF44D819B79}" type="presOf" srcId="{33C96DD4-4B6F-44C8-B468-3EACE6A7B7EC}" destId="{EC474346-0F3F-4693-8B76-56BE598CEDEF}" srcOrd="0" destOrd="0" presId="urn:microsoft.com/office/officeart/2005/8/layout/radial4"/>
    <dgm:cxn modelId="{0BE388A3-43D9-47F7-AAB3-0251595746C0}" type="presOf" srcId="{5A6D3E12-ECCC-4C8D-95AF-9D59E441442C}" destId="{E324AFFB-B16A-45FA-A2E2-A3E656146459}" srcOrd="0" destOrd="0" presId="urn:microsoft.com/office/officeart/2005/8/layout/radial4"/>
    <dgm:cxn modelId="{45DDE74C-5253-4998-89F6-59D1CCBA57AF}" type="presOf" srcId="{D7FB6D27-11AE-40A6-835E-C8213EFB65D4}" destId="{4B7E01D8-C7FA-49F4-A4FC-361C9A41297B}" srcOrd="0" destOrd="0" presId="urn:microsoft.com/office/officeart/2005/8/layout/radial4"/>
    <dgm:cxn modelId="{7983BD37-BFFE-4743-9019-19974FD63E85}" srcId="{7EAD8F7A-9DB7-4B1B-893D-3336DC258751}" destId="{83BF2014-745C-44FC-89CC-4BD82A10C97E}" srcOrd="4" destOrd="0" parTransId="{11D94D58-FABD-4367-A330-EB79C2CDB0B5}" sibTransId="{EEBD2910-0205-435A-A745-BA5C1F9A53D7}"/>
    <dgm:cxn modelId="{D9165744-0520-491E-BD8F-398C36623B8E}" type="presOf" srcId="{008BE275-B46F-4A19-95C7-98EABED76D7D}" destId="{BE91B8CE-9E5D-4DE1-8C7C-2FF5C5F7FA2C}" srcOrd="0" destOrd="0" presId="urn:microsoft.com/office/officeart/2005/8/layout/radial4"/>
    <dgm:cxn modelId="{3E0CD5C6-358B-45FA-B29A-8F43BC268210}" type="presOf" srcId="{C6AEACD5-178F-4B05-A5C0-B18050C39A09}" destId="{A3C85C86-097D-4BCF-8DFD-59FD6474BD56}" srcOrd="0" destOrd="0" presId="urn:microsoft.com/office/officeart/2005/8/layout/radial4"/>
    <dgm:cxn modelId="{7894670F-2021-416B-918A-265538B6569A}" srcId="{7EAD8F7A-9DB7-4B1B-893D-3336DC258751}" destId="{EABC61B3-D00E-48EB-BD2C-BB61EBD3F363}" srcOrd="0" destOrd="0" parTransId="{D1F45976-B1E5-4D88-A7A1-756D998F2BBA}" sibTransId="{598EC969-A185-4F08-A003-E37A0A076866}"/>
    <dgm:cxn modelId="{34363A5A-D2D5-49CF-9D64-184F8648F120}" type="presOf" srcId="{20532A30-108B-4163-9695-E1D0E65A417C}" destId="{B24353B1-10A2-4BCA-83FE-7C1D04B19BF1}" srcOrd="0" destOrd="0" presId="urn:microsoft.com/office/officeart/2005/8/layout/radial4"/>
    <dgm:cxn modelId="{75AACE76-BB90-4966-802E-72B1BC556A95}" type="presOf" srcId="{83BF2014-745C-44FC-89CC-4BD82A10C97E}" destId="{78B1A398-0A38-4089-827D-6C0A49C1086F}" srcOrd="0" destOrd="0" presId="urn:microsoft.com/office/officeart/2005/8/layout/radial4"/>
    <dgm:cxn modelId="{9DE7B6B3-3E89-4277-9FFD-06B286D92453}" type="presOf" srcId="{11D94D58-FABD-4367-A330-EB79C2CDB0B5}" destId="{DDF09B1A-7A85-4077-9A28-ADDD86EDBCB1}" srcOrd="0" destOrd="0" presId="urn:microsoft.com/office/officeart/2005/8/layout/radial4"/>
    <dgm:cxn modelId="{12E1545B-4135-4B3E-A88F-2A0ADBC118BC}" type="presOf" srcId="{EABC61B3-D00E-48EB-BD2C-BB61EBD3F363}" destId="{54797441-BD4D-498A-A722-937995F3E772}" srcOrd="0" destOrd="0" presId="urn:microsoft.com/office/officeart/2005/8/layout/radial4"/>
    <dgm:cxn modelId="{6D305130-97DB-48B7-BBB6-FF9ED63F0843}" srcId="{9E269B5D-AC5A-476D-8C3C-36CF441D02C1}" destId="{7EAD8F7A-9DB7-4B1B-893D-3336DC258751}" srcOrd="0" destOrd="0" parTransId="{C3C9D5A5-B834-4CC5-8939-28F795E799D2}" sibTransId="{66532A0E-3744-4A64-88FC-904D7139BA11}"/>
    <dgm:cxn modelId="{B8214632-ABB5-49D6-9629-35D8A0EF6119}" type="presOf" srcId="{7EAD8F7A-9DB7-4B1B-893D-3336DC258751}" destId="{CA26B721-A575-42F4-82AA-E993F9F0DC68}" srcOrd="0" destOrd="0" presId="urn:microsoft.com/office/officeart/2005/8/layout/radial4"/>
    <dgm:cxn modelId="{6EA51A4D-2775-440E-A700-45B528F670AB}" srcId="{7EAD8F7A-9DB7-4B1B-893D-3336DC258751}" destId="{BC6C88DC-DFAF-4CAB-85FB-8D5158CA17D2}" srcOrd="1" destOrd="0" parTransId="{D7FB6D27-11AE-40A6-835E-C8213EFB65D4}" sibTransId="{F19C1B5C-4767-4BB1-A811-7A5D11400A38}"/>
    <dgm:cxn modelId="{701AA39A-F874-412C-B369-7C6699469B96}" srcId="{7EAD8F7A-9DB7-4B1B-893D-3336DC258751}" destId="{008BE275-B46F-4A19-95C7-98EABED76D7D}" srcOrd="2" destOrd="0" parTransId="{9FFC6423-8BF7-4A8E-ACE4-7DBA24A8E3D6}" sibTransId="{2B66B9D7-A125-4537-BE07-C08D3512B73B}"/>
    <dgm:cxn modelId="{A8A461B5-5C7D-4FB7-8F73-360E4FA3184B}" type="presOf" srcId="{BC6C88DC-DFAF-4CAB-85FB-8D5158CA17D2}" destId="{E5C798E8-0D42-4866-8E3B-FB5C5F5FD7C9}" srcOrd="0" destOrd="0" presId="urn:microsoft.com/office/officeart/2005/8/layout/radial4"/>
    <dgm:cxn modelId="{49AB62D5-1141-4E0C-A70A-703378FB1A98}" type="presOf" srcId="{AC3ED2E4-42F2-40A6-A984-40A4CC50724E}" destId="{35FB189B-D99C-4D61-B873-6BFE577E3A81}" srcOrd="0" destOrd="0" presId="urn:microsoft.com/office/officeart/2005/8/layout/radial4"/>
    <dgm:cxn modelId="{D9F98AA7-AA53-46C8-9381-BF81F3ED13CF}" srcId="{7EAD8F7A-9DB7-4B1B-893D-3336DC258751}" destId="{5415CADA-B140-4B80-BBCF-B0A15BFB06B0}" srcOrd="3" destOrd="0" parTransId="{C6AEACD5-178F-4B05-A5C0-B18050C39A09}" sibTransId="{17C8263C-B5C6-4900-930B-9B42658F2589}"/>
    <dgm:cxn modelId="{B407B1DD-D747-4349-BD91-5ED2A8176256}" type="presOf" srcId="{5415CADA-B140-4B80-BBCF-B0A15BFB06B0}" destId="{FF432213-26BC-418C-8417-506865432476}" srcOrd="0" destOrd="0" presId="urn:microsoft.com/office/officeart/2005/8/layout/radial4"/>
    <dgm:cxn modelId="{3B51227B-7DA4-44E2-BBE5-4FECBC9BCFBD}" type="presOf" srcId="{9E269B5D-AC5A-476D-8C3C-36CF441D02C1}" destId="{83AD8DEF-FFFC-4490-BF18-200D9B3A5E37}" srcOrd="0" destOrd="0" presId="urn:microsoft.com/office/officeart/2005/8/layout/radial4"/>
    <dgm:cxn modelId="{EF468728-32E6-4BAC-ABBC-DD35D9183882}" srcId="{7EAD8F7A-9DB7-4B1B-893D-3336DC258751}" destId="{20532A30-108B-4163-9695-E1D0E65A417C}" srcOrd="6" destOrd="0" parTransId="{33C96DD4-4B6F-44C8-B468-3EACE6A7B7EC}" sibTransId="{E1F437D3-C74D-4FB9-97B8-642C983E3757}"/>
    <dgm:cxn modelId="{19D01616-C3AF-4921-9777-3939188CB706}" type="presOf" srcId="{D1F45976-B1E5-4D88-A7A1-756D998F2BBA}" destId="{83F75E8B-4733-4F4E-8610-50C8667C09F1}" srcOrd="0" destOrd="0" presId="urn:microsoft.com/office/officeart/2005/8/layout/radial4"/>
    <dgm:cxn modelId="{5064AB06-CC32-4905-A1CF-A5FB9F18027D}" srcId="{7EAD8F7A-9DB7-4B1B-893D-3336DC258751}" destId="{AC3ED2E4-42F2-40A6-A984-40A4CC50724E}" srcOrd="5" destOrd="0" parTransId="{5A6D3E12-ECCC-4C8D-95AF-9D59E441442C}" sibTransId="{9D2602B0-1814-432E-B048-43B7B953F5DB}"/>
    <dgm:cxn modelId="{19764A14-6055-4C44-AAB0-0C81CD009EFA}" type="presParOf" srcId="{83AD8DEF-FFFC-4490-BF18-200D9B3A5E37}" destId="{CA26B721-A575-42F4-82AA-E993F9F0DC68}" srcOrd="0" destOrd="0" presId="urn:microsoft.com/office/officeart/2005/8/layout/radial4"/>
    <dgm:cxn modelId="{44D3FAAB-4AEA-4E32-BF4B-BBC8CA49401A}" type="presParOf" srcId="{83AD8DEF-FFFC-4490-BF18-200D9B3A5E37}" destId="{83F75E8B-4733-4F4E-8610-50C8667C09F1}" srcOrd="1" destOrd="0" presId="urn:microsoft.com/office/officeart/2005/8/layout/radial4"/>
    <dgm:cxn modelId="{B9B30202-1B4E-4E8D-89FF-7742E16E29B7}" type="presParOf" srcId="{83AD8DEF-FFFC-4490-BF18-200D9B3A5E37}" destId="{54797441-BD4D-498A-A722-937995F3E772}" srcOrd="2" destOrd="0" presId="urn:microsoft.com/office/officeart/2005/8/layout/radial4"/>
    <dgm:cxn modelId="{5BB4DA7D-7DB0-43E0-9509-72A684E59CCA}" type="presParOf" srcId="{83AD8DEF-FFFC-4490-BF18-200D9B3A5E37}" destId="{4B7E01D8-C7FA-49F4-A4FC-361C9A41297B}" srcOrd="3" destOrd="0" presId="urn:microsoft.com/office/officeart/2005/8/layout/radial4"/>
    <dgm:cxn modelId="{6F2ECBDD-80B1-415C-91D5-1160BF79A447}" type="presParOf" srcId="{83AD8DEF-FFFC-4490-BF18-200D9B3A5E37}" destId="{E5C798E8-0D42-4866-8E3B-FB5C5F5FD7C9}" srcOrd="4" destOrd="0" presId="urn:microsoft.com/office/officeart/2005/8/layout/radial4"/>
    <dgm:cxn modelId="{201A0483-08FB-4BED-85C2-44BEF250EB06}" type="presParOf" srcId="{83AD8DEF-FFFC-4490-BF18-200D9B3A5E37}" destId="{3B80523C-FB25-45F2-96E6-1DBD156B7576}" srcOrd="5" destOrd="0" presId="urn:microsoft.com/office/officeart/2005/8/layout/radial4"/>
    <dgm:cxn modelId="{24E96882-5414-4480-8A3B-22CB8428FA8B}" type="presParOf" srcId="{83AD8DEF-FFFC-4490-BF18-200D9B3A5E37}" destId="{BE91B8CE-9E5D-4DE1-8C7C-2FF5C5F7FA2C}" srcOrd="6" destOrd="0" presId="urn:microsoft.com/office/officeart/2005/8/layout/radial4"/>
    <dgm:cxn modelId="{A59EB01B-EB41-446C-90A6-3B4B18498A10}" type="presParOf" srcId="{83AD8DEF-FFFC-4490-BF18-200D9B3A5E37}" destId="{A3C85C86-097D-4BCF-8DFD-59FD6474BD56}" srcOrd="7" destOrd="0" presId="urn:microsoft.com/office/officeart/2005/8/layout/radial4"/>
    <dgm:cxn modelId="{CB664742-CEF0-4276-A993-DAC65C47F92F}" type="presParOf" srcId="{83AD8DEF-FFFC-4490-BF18-200D9B3A5E37}" destId="{FF432213-26BC-418C-8417-506865432476}" srcOrd="8" destOrd="0" presId="urn:microsoft.com/office/officeart/2005/8/layout/radial4"/>
    <dgm:cxn modelId="{170BC062-1969-4BF0-BA7A-2B7B6158577E}" type="presParOf" srcId="{83AD8DEF-FFFC-4490-BF18-200D9B3A5E37}" destId="{DDF09B1A-7A85-4077-9A28-ADDD86EDBCB1}" srcOrd="9" destOrd="0" presId="urn:microsoft.com/office/officeart/2005/8/layout/radial4"/>
    <dgm:cxn modelId="{8EDDE6C4-2D9A-4BB4-9BE1-DF15B895BFE6}" type="presParOf" srcId="{83AD8DEF-FFFC-4490-BF18-200D9B3A5E37}" destId="{78B1A398-0A38-4089-827D-6C0A49C1086F}" srcOrd="10" destOrd="0" presId="urn:microsoft.com/office/officeart/2005/8/layout/radial4"/>
    <dgm:cxn modelId="{A6C21A43-3C67-4BB2-8DE1-9F5F43534A33}" type="presParOf" srcId="{83AD8DEF-FFFC-4490-BF18-200D9B3A5E37}" destId="{E324AFFB-B16A-45FA-A2E2-A3E656146459}" srcOrd="11" destOrd="0" presId="urn:microsoft.com/office/officeart/2005/8/layout/radial4"/>
    <dgm:cxn modelId="{C43143B2-B3A0-4FAE-B0A4-883D0D6BA108}" type="presParOf" srcId="{83AD8DEF-FFFC-4490-BF18-200D9B3A5E37}" destId="{35FB189B-D99C-4D61-B873-6BFE577E3A81}" srcOrd="12" destOrd="0" presId="urn:microsoft.com/office/officeart/2005/8/layout/radial4"/>
    <dgm:cxn modelId="{807867B9-0B59-47A8-9A4F-27EBB523F656}" type="presParOf" srcId="{83AD8DEF-FFFC-4490-BF18-200D9B3A5E37}" destId="{EC474346-0F3F-4693-8B76-56BE598CEDEF}" srcOrd="13" destOrd="0" presId="urn:microsoft.com/office/officeart/2005/8/layout/radial4"/>
    <dgm:cxn modelId="{504F507F-3A7A-4399-A564-AD1DD0163429}" type="presParOf" srcId="{83AD8DEF-FFFC-4490-BF18-200D9B3A5E37}" destId="{B24353B1-10A2-4BCA-83FE-7C1D04B19BF1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269B5D-AC5A-476D-8C3C-36CF441D02C1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AD8F7A-9DB7-4B1B-893D-3336DC258751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Spielraum</a:t>
          </a:r>
          <a:endParaRPr lang="de-DE" dirty="0"/>
        </a:p>
      </dgm:t>
    </dgm:pt>
    <dgm:pt modelId="{C3C9D5A5-B834-4CC5-8939-28F795E799D2}" type="parTrans" cxnId="{6D305130-97DB-48B7-BBB6-FF9ED63F0843}">
      <dgm:prSet/>
      <dgm:spPr/>
      <dgm:t>
        <a:bodyPr/>
        <a:lstStyle/>
        <a:p>
          <a:endParaRPr lang="de-DE"/>
        </a:p>
      </dgm:t>
    </dgm:pt>
    <dgm:pt modelId="{66532A0E-3744-4A64-88FC-904D7139BA11}" type="sibTrans" cxnId="{6D305130-97DB-48B7-BBB6-FF9ED63F0843}">
      <dgm:prSet/>
      <dgm:spPr/>
      <dgm:t>
        <a:bodyPr/>
        <a:lstStyle/>
        <a:p>
          <a:endParaRPr lang="de-DE"/>
        </a:p>
      </dgm:t>
    </dgm:pt>
    <dgm:pt modelId="{EABC61B3-D00E-48EB-BD2C-BB61EBD3F363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Zuschauer</a:t>
          </a:r>
          <a:endParaRPr lang="de-DE" dirty="0"/>
        </a:p>
      </dgm:t>
    </dgm:pt>
    <dgm:pt modelId="{D1F45976-B1E5-4D88-A7A1-756D998F2BBA}" type="parTrans" cxnId="{7894670F-2021-416B-918A-265538B6569A}">
      <dgm:prSet/>
      <dgm:spPr/>
      <dgm:t>
        <a:bodyPr/>
        <a:lstStyle/>
        <a:p>
          <a:endParaRPr lang="de-DE"/>
        </a:p>
      </dgm:t>
    </dgm:pt>
    <dgm:pt modelId="{598EC969-A185-4F08-A003-E37A0A076866}" type="sibTrans" cxnId="{7894670F-2021-416B-918A-265538B6569A}">
      <dgm:prSet/>
      <dgm:spPr/>
      <dgm:t>
        <a:bodyPr/>
        <a:lstStyle/>
        <a:p>
          <a:endParaRPr lang="de-DE"/>
        </a:p>
      </dgm:t>
    </dgm:pt>
    <dgm:pt modelId="{AE0FE4B1-F67E-436A-B6D8-9A58130F1206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Spieler</a:t>
          </a:r>
          <a:endParaRPr lang="de-DE" dirty="0"/>
        </a:p>
      </dgm:t>
    </dgm:pt>
    <dgm:pt modelId="{42537EDD-B15B-4092-AE66-EC0B59FF78CF}" type="parTrans" cxnId="{26FEBA23-2292-4D63-9F06-DB8C499AD2DA}">
      <dgm:prSet/>
      <dgm:spPr/>
      <dgm:t>
        <a:bodyPr/>
        <a:lstStyle/>
        <a:p>
          <a:endParaRPr lang="de-DE"/>
        </a:p>
      </dgm:t>
    </dgm:pt>
    <dgm:pt modelId="{AA15DBC5-ECED-4D40-AA2C-07B02FCBC3E0}" type="sibTrans" cxnId="{26FEBA23-2292-4D63-9F06-DB8C499AD2DA}">
      <dgm:prSet/>
      <dgm:spPr/>
      <dgm:t>
        <a:bodyPr/>
        <a:lstStyle/>
        <a:p>
          <a:endParaRPr lang="de-DE"/>
        </a:p>
      </dgm:t>
    </dgm:pt>
    <dgm:pt modelId="{CBD3B9DA-A467-434B-8206-507A5B68C725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de-DE" sz="2200" dirty="0" smtClean="0"/>
            <a:t>Schiedsrichter</a:t>
          </a:r>
        </a:p>
      </dgm:t>
    </dgm:pt>
    <dgm:pt modelId="{B5DFA4EB-72BC-4C24-8CC9-5B0A8398B9EB}" type="parTrans" cxnId="{50CF6404-97E7-480B-8601-67BB9011B304}">
      <dgm:prSet/>
      <dgm:spPr/>
      <dgm:t>
        <a:bodyPr/>
        <a:lstStyle/>
        <a:p>
          <a:endParaRPr lang="de-DE"/>
        </a:p>
      </dgm:t>
    </dgm:pt>
    <dgm:pt modelId="{25961B45-C0A8-4107-9E6E-B263FE36F3C5}" type="sibTrans" cxnId="{50CF6404-97E7-480B-8601-67BB9011B304}">
      <dgm:prSet/>
      <dgm:spPr/>
      <dgm:t>
        <a:bodyPr/>
        <a:lstStyle/>
        <a:p>
          <a:endParaRPr lang="de-DE"/>
        </a:p>
      </dgm:t>
    </dgm:pt>
    <dgm:pt modelId="{A97BF0E0-6FB3-4EF5-BC37-655AA6C3BA70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mtClean="0"/>
            <a:t>Spieler</a:t>
          </a:r>
          <a:endParaRPr lang="de-DE" dirty="0"/>
        </a:p>
      </dgm:t>
    </dgm:pt>
    <dgm:pt modelId="{5554DACC-4E95-4B90-8FED-B765789FAC90}" type="parTrans" cxnId="{24A2780D-AA36-4C5C-B9B8-7DF0262F2206}">
      <dgm:prSet/>
      <dgm:spPr/>
    </dgm:pt>
    <dgm:pt modelId="{0CCC70D1-7C89-4AAA-8111-AFF0B4944F1E}" type="sibTrans" cxnId="{24A2780D-AA36-4C5C-B9B8-7DF0262F2206}">
      <dgm:prSet/>
      <dgm:spPr/>
    </dgm:pt>
    <dgm:pt modelId="{83AD8DEF-FFFC-4490-BF18-200D9B3A5E37}" type="pres">
      <dgm:prSet presAssocID="{9E269B5D-AC5A-476D-8C3C-36CF441D02C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A26B721-A575-42F4-82AA-E993F9F0DC68}" type="pres">
      <dgm:prSet presAssocID="{7EAD8F7A-9DB7-4B1B-893D-3336DC258751}" presName="centerShape" presStyleLbl="node0" presStyleIdx="0" presStyleCnt="1"/>
      <dgm:spPr/>
      <dgm:t>
        <a:bodyPr/>
        <a:lstStyle/>
        <a:p>
          <a:endParaRPr lang="de-DE"/>
        </a:p>
      </dgm:t>
    </dgm:pt>
    <dgm:pt modelId="{83F75E8B-4733-4F4E-8610-50C8667C09F1}" type="pres">
      <dgm:prSet presAssocID="{D1F45976-B1E5-4D88-A7A1-756D998F2BBA}" presName="parTrans" presStyleLbl="bgSibTrans2D1" presStyleIdx="0" presStyleCnt="4"/>
      <dgm:spPr/>
      <dgm:t>
        <a:bodyPr/>
        <a:lstStyle/>
        <a:p>
          <a:endParaRPr lang="de-DE"/>
        </a:p>
      </dgm:t>
    </dgm:pt>
    <dgm:pt modelId="{54797441-BD4D-498A-A722-937995F3E772}" type="pres">
      <dgm:prSet presAssocID="{EABC61B3-D00E-48EB-BD2C-BB61EBD3F36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ECEE574-1A63-41B4-BAA9-37A076EA4507}" type="pres">
      <dgm:prSet presAssocID="{42537EDD-B15B-4092-AE66-EC0B59FF78CF}" presName="parTrans" presStyleLbl="bgSibTrans2D1" presStyleIdx="1" presStyleCnt="4"/>
      <dgm:spPr/>
      <dgm:t>
        <a:bodyPr/>
        <a:lstStyle/>
        <a:p>
          <a:endParaRPr lang="de-DE"/>
        </a:p>
      </dgm:t>
    </dgm:pt>
    <dgm:pt modelId="{0ACBB609-71BE-4BE3-A09B-1FECCDAD74A7}" type="pres">
      <dgm:prSet presAssocID="{AE0FE4B1-F67E-436A-B6D8-9A58130F120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8B7486-5AFB-4DF3-ADDD-F38CD363379E}" type="pres">
      <dgm:prSet presAssocID="{5554DACC-4E95-4B90-8FED-B765789FAC90}" presName="parTrans" presStyleLbl="bgSibTrans2D1" presStyleIdx="2" presStyleCnt="4"/>
      <dgm:spPr/>
    </dgm:pt>
    <dgm:pt modelId="{D4EEA4E0-EEB6-4128-91F0-EDCBB9078966}" type="pres">
      <dgm:prSet presAssocID="{A97BF0E0-6FB3-4EF5-BC37-655AA6C3BA7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7E8450-258C-404C-B4DA-CE5DF3D92C7D}" type="pres">
      <dgm:prSet presAssocID="{B5DFA4EB-72BC-4C24-8CC9-5B0A8398B9EB}" presName="parTrans" presStyleLbl="bgSibTrans2D1" presStyleIdx="3" presStyleCnt="4"/>
      <dgm:spPr/>
      <dgm:t>
        <a:bodyPr/>
        <a:lstStyle/>
        <a:p>
          <a:endParaRPr lang="de-DE"/>
        </a:p>
      </dgm:t>
    </dgm:pt>
    <dgm:pt modelId="{C2553EEB-444A-4C59-AB6C-0E96B10C2012}" type="pres">
      <dgm:prSet presAssocID="{CBD3B9DA-A467-434B-8206-507A5B68C72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12BFA4E-EE52-4379-8F71-2AED5BAF359C}" type="presOf" srcId="{42537EDD-B15B-4092-AE66-EC0B59FF78CF}" destId="{5ECEE574-1A63-41B4-BAA9-37A076EA4507}" srcOrd="0" destOrd="0" presId="urn:microsoft.com/office/officeart/2005/8/layout/radial4"/>
    <dgm:cxn modelId="{4C654F2F-B65D-452E-87B0-656ED7A290B0}" type="presOf" srcId="{A97BF0E0-6FB3-4EF5-BC37-655AA6C3BA70}" destId="{D4EEA4E0-EEB6-4128-91F0-EDCBB9078966}" srcOrd="0" destOrd="0" presId="urn:microsoft.com/office/officeart/2005/8/layout/radial4"/>
    <dgm:cxn modelId="{50CF6404-97E7-480B-8601-67BB9011B304}" srcId="{7EAD8F7A-9DB7-4B1B-893D-3336DC258751}" destId="{CBD3B9DA-A467-434B-8206-507A5B68C725}" srcOrd="3" destOrd="0" parTransId="{B5DFA4EB-72BC-4C24-8CC9-5B0A8398B9EB}" sibTransId="{25961B45-C0A8-4107-9E6E-B263FE36F3C5}"/>
    <dgm:cxn modelId="{6D305130-97DB-48B7-BBB6-FF9ED63F0843}" srcId="{9E269B5D-AC5A-476D-8C3C-36CF441D02C1}" destId="{7EAD8F7A-9DB7-4B1B-893D-3336DC258751}" srcOrd="0" destOrd="0" parTransId="{C3C9D5A5-B834-4CC5-8939-28F795E799D2}" sibTransId="{66532A0E-3744-4A64-88FC-904D7139BA11}"/>
    <dgm:cxn modelId="{EC3AF051-8145-48AA-ACC6-0024140A186F}" type="presOf" srcId="{9E269B5D-AC5A-476D-8C3C-36CF441D02C1}" destId="{83AD8DEF-FFFC-4490-BF18-200D9B3A5E37}" srcOrd="0" destOrd="0" presId="urn:microsoft.com/office/officeart/2005/8/layout/radial4"/>
    <dgm:cxn modelId="{E562F3DF-DB61-4927-AEBD-F82DC18AAEC2}" type="presOf" srcId="{5554DACC-4E95-4B90-8FED-B765789FAC90}" destId="{508B7486-5AFB-4DF3-ADDD-F38CD363379E}" srcOrd="0" destOrd="0" presId="urn:microsoft.com/office/officeart/2005/8/layout/radial4"/>
    <dgm:cxn modelId="{B962D2F6-536D-4292-AA4E-5D836CA9B4B9}" type="presOf" srcId="{7EAD8F7A-9DB7-4B1B-893D-3336DC258751}" destId="{CA26B721-A575-42F4-82AA-E993F9F0DC68}" srcOrd="0" destOrd="0" presId="urn:microsoft.com/office/officeart/2005/8/layout/radial4"/>
    <dgm:cxn modelId="{9A2C8C7B-5DDE-48FD-9126-7B929D0EB14B}" type="presOf" srcId="{D1F45976-B1E5-4D88-A7A1-756D998F2BBA}" destId="{83F75E8B-4733-4F4E-8610-50C8667C09F1}" srcOrd="0" destOrd="0" presId="urn:microsoft.com/office/officeart/2005/8/layout/radial4"/>
    <dgm:cxn modelId="{7269739C-C0D8-4085-82A5-988F8FD437EC}" type="presOf" srcId="{CBD3B9DA-A467-434B-8206-507A5B68C725}" destId="{C2553EEB-444A-4C59-AB6C-0E96B10C2012}" srcOrd="0" destOrd="0" presId="urn:microsoft.com/office/officeart/2005/8/layout/radial4"/>
    <dgm:cxn modelId="{B1945CFE-AC1F-4610-B473-01BA38BBFE54}" type="presOf" srcId="{B5DFA4EB-72BC-4C24-8CC9-5B0A8398B9EB}" destId="{C57E8450-258C-404C-B4DA-CE5DF3D92C7D}" srcOrd="0" destOrd="0" presId="urn:microsoft.com/office/officeart/2005/8/layout/radial4"/>
    <dgm:cxn modelId="{3B8B2226-7BD0-4B12-88D4-450C13E197E5}" type="presOf" srcId="{AE0FE4B1-F67E-436A-B6D8-9A58130F1206}" destId="{0ACBB609-71BE-4BE3-A09B-1FECCDAD74A7}" srcOrd="0" destOrd="0" presId="urn:microsoft.com/office/officeart/2005/8/layout/radial4"/>
    <dgm:cxn modelId="{26FEBA23-2292-4D63-9F06-DB8C499AD2DA}" srcId="{7EAD8F7A-9DB7-4B1B-893D-3336DC258751}" destId="{AE0FE4B1-F67E-436A-B6D8-9A58130F1206}" srcOrd="1" destOrd="0" parTransId="{42537EDD-B15B-4092-AE66-EC0B59FF78CF}" sibTransId="{AA15DBC5-ECED-4D40-AA2C-07B02FCBC3E0}"/>
    <dgm:cxn modelId="{A265D073-5B4E-481D-AD1B-77AC5D4BC308}" type="presOf" srcId="{EABC61B3-D00E-48EB-BD2C-BB61EBD3F363}" destId="{54797441-BD4D-498A-A722-937995F3E772}" srcOrd="0" destOrd="0" presId="urn:microsoft.com/office/officeart/2005/8/layout/radial4"/>
    <dgm:cxn modelId="{7894670F-2021-416B-918A-265538B6569A}" srcId="{7EAD8F7A-9DB7-4B1B-893D-3336DC258751}" destId="{EABC61B3-D00E-48EB-BD2C-BB61EBD3F363}" srcOrd="0" destOrd="0" parTransId="{D1F45976-B1E5-4D88-A7A1-756D998F2BBA}" sibTransId="{598EC969-A185-4F08-A003-E37A0A076866}"/>
    <dgm:cxn modelId="{24A2780D-AA36-4C5C-B9B8-7DF0262F2206}" srcId="{7EAD8F7A-9DB7-4B1B-893D-3336DC258751}" destId="{A97BF0E0-6FB3-4EF5-BC37-655AA6C3BA70}" srcOrd="2" destOrd="0" parTransId="{5554DACC-4E95-4B90-8FED-B765789FAC90}" sibTransId="{0CCC70D1-7C89-4AAA-8111-AFF0B4944F1E}"/>
    <dgm:cxn modelId="{3FC9DA9C-9587-4621-8D21-BF14E4F853A1}" type="presParOf" srcId="{83AD8DEF-FFFC-4490-BF18-200D9B3A5E37}" destId="{CA26B721-A575-42F4-82AA-E993F9F0DC68}" srcOrd="0" destOrd="0" presId="urn:microsoft.com/office/officeart/2005/8/layout/radial4"/>
    <dgm:cxn modelId="{1236B566-183F-4B97-97B1-B088478BA690}" type="presParOf" srcId="{83AD8DEF-FFFC-4490-BF18-200D9B3A5E37}" destId="{83F75E8B-4733-4F4E-8610-50C8667C09F1}" srcOrd="1" destOrd="0" presId="urn:microsoft.com/office/officeart/2005/8/layout/radial4"/>
    <dgm:cxn modelId="{E28C9AC5-3993-4B02-B617-4AAE3DF2E896}" type="presParOf" srcId="{83AD8DEF-FFFC-4490-BF18-200D9B3A5E37}" destId="{54797441-BD4D-498A-A722-937995F3E772}" srcOrd="2" destOrd="0" presId="urn:microsoft.com/office/officeart/2005/8/layout/radial4"/>
    <dgm:cxn modelId="{BBEB3B07-AF69-4633-80BB-2146C4483E91}" type="presParOf" srcId="{83AD8DEF-FFFC-4490-BF18-200D9B3A5E37}" destId="{5ECEE574-1A63-41B4-BAA9-37A076EA4507}" srcOrd="3" destOrd="0" presId="urn:microsoft.com/office/officeart/2005/8/layout/radial4"/>
    <dgm:cxn modelId="{89DC4E45-D983-444F-B484-79FDA8E8277D}" type="presParOf" srcId="{83AD8DEF-FFFC-4490-BF18-200D9B3A5E37}" destId="{0ACBB609-71BE-4BE3-A09B-1FECCDAD74A7}" srcOrd="4" destOrd="0" presId="urn:microsoft.com/office/officeart/2005/8/layout/radial4"/>
    <dgm:cxn modelId="{58E8E57C-BF65-428C-A501-C20469077701}" type="presParOf" srcId="{83AD8DEF-FFFC-4490-BF18-200D9B3A5E37}" destId="{508B7486-5AFB-4DF3-ADDD-F38CD363379E}" srcOrd="5" destOrd="0" presId="urn:microsoft.com/office/officeart/2005/8/layout/radial4"/>
    <dgm:cxn modelId="{5DB74E2F-9C29-4C33-83BB-7486218C3518}" type="presParOf" srcId="{83AD8DEF-FFFC-4490-BF18-200D9B3A5E37}" destId="{D4EEA4E0-EEB6-4128-91F0-EDCBB9078966}" srcOrd="6" destOrd="0" presId="urn:microsoft.com/office/officeart/2005/8/layout/radial4"/>
    <dgm:cxn modelId="{454E4700-6F77-404A-B256-80FCA7E23535}" type="presParOf" srcId="{83AD8DEF-FFFC-4490-BF18-200D9B3A5E37}" destId="{C57E8450-258C-404C-B4DA-CE5DF3D92C7D}" srcOrd="7" destOrd="0" presId="urn:microsoft.com/office/officeart/2005/8/layout/radial4"/>
    <dgm:cxn modelId="{1BBBBD4B-BC82-4B5D-A7F9-0CE2D3ABB05E}" type="presParOf" srcId="{83AD8DEF-FFFC-4490-BF18-200D9B3A5E37}" destId="{C2553EEB-444A-4C59-AB6C-0E96B10C2012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269B5D-AC5A-476D-8C3C-36CF441D02C1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AD8F7A-9DB7-4B1B-893D-3336DC258751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Spiel</a:t>
          </a:r>
          <a:endParaRPr lang="de-DE" dirty="0"/>
        </a:p>
      </dgm:t>
    </dgm:pt>
    <dgm:pt modelId="{C3C9D5A5-B834-4CC5-8939-28F795E799D2}" type="parTrans" cxnId="{6D305130-97DB-48B7-BBB6-FF9ED63F0843}">
      <dgm:prSet/>
      <dgm:spPr/>
      <dgm:t>
        <a:bodyPr/>
        <a:lstStyle/>
        <a:p>
          <a:endParaRPr lang="de-DE"/>
        </a:p>
      </dgm:t>
    </dgm:pt>
    <dgm:pt modelId="{66532A0E-3744-4A64-88FC-904D7139BA11}" type="sibTrans" cxnId="{6D305130-97DB-48B7-BBB6-FF9ED63F0843}">
      <dgm:prSet/>
      <dgm:spPr/>
      <dgm:t>
        <a:bodyPr/>
        <a:lstStyle/>
        <a:p>
          <a:endParaRPr lang="de-DE"/>
        </a:p>
      </dgm:t>
    </dgm:pt>
    <dgm:pt modelId="{EABC61B3-D00E-48EB-BD2C-BB61EBD3F363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Universeller</a:t>
          </a:r>
          <a:br>
            <a:rPr lang="de-DE" dirty="0" smtClean="0"/>
          </a:br>
          <a:r>
            <a:rPr lang="de-DE" dirty="0" smtClean="0"/>
            <a:t>Beobachter</a:t>
          </a:r>
          <a:endParaRPr lang="de-DE" dirty="0"/>
        </a:p>
      </dgm:t>
    </dgm:pt>
    <dgm:pt modelId="{D1F45976-B1E5-4D88-A7A1-756D998F2BBA}" type="parTrans" cxnId="{7894670F-2021-416B-918A-265538B6569A}">
      <dgm:prSet/>
      <dgm:spPr/>
      <dgm:t>
        <a:bodyPr/>
        <a:lstStyle/>
        <a:p>
          <a:endParaRPr lang="de-DE"/>
        </a:p>
      </dgm:t>
    </dgm:pt>
    <dgm:pt modelId="{598EC969-A185-4F08-A003-E37A0A076866}" type="sibTrans" cxnId="{7894670F-2021-416B-918A-265538B6569A}">
      <dgm:prSet/>
      <dgm:spPr/>
      <dgm:t>
        <a:bodyPr/>
        <a:lstStyle/>
        <a:p>
          <a:endParaRPr lang="de-DE"/>
        </a:p>
      </dgm:t>
    </dgm:pt>
    <dgm:pt modelId="{83AD8DEF-FFFC-4490-BF18-200D9B3A5E37}" type="pres">
      <dgm:prSet presAssocID="{9E269B5D-AC5A-476D-8C3C-36CF441D02C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A26B721-A575-42F4-82AA-E993F9F0DC68}" type="pres">
      <dgm:prSet presAssocID="{7EAD8F7A-9DB7-4B1B-893D-3336DC258751}" presName="centerShape" presStyleLbl="node0" presStyleIdx="0" presStyleCnt="1"/>
      <dgm:spPr/>
      <dgm:t>
        <a:bodyPr/>
        <a:lstStyle/>
        <a:p>
          <a:endParaRPr lang="de-DE"/>
        </a:p>
      </dgm:t>
    </dgm:pt>
    <dgm:pt modelId="{83F75E8B-4733-4F4E-8610-50C8667C09F1}" type="pres">
      <dgm:prSet presAssocID="{D1F45976-B1E5-4D88-A7A1-756D998F2BBA}" presName="parTrans" presStyleLbl="bgSibTrans2D1" presStyleIdx="0" presStyleCnt="1"/>
      <dgm:spPr/>
      <dgm:t>
        <a:bodyPr/>
        <a:lstStyle/>
        <a:p>
          <a:endParaRPr lang="de-DE"/>
        </a:p>
      </dgm:t>
    </dgm:pt>
    <dgm:pt modelId="{54797441-BD4D-498A-A722-937995F3E772}" type="pres">
      <dgm:prSet presAssocID="{EABC61B3-D00E-48EB-BD2C-BB61EBD3F363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17F8BA0-A277-4AF9-9CD7-EF4E954BEFCD}" type="presOf" srcId="{D1F45976-B1E5-4D88-A7A1-756D998F2BBA}" destId="{83F75E8B-4733-4F4E-8610-50C8667C09F1}" srcOrd="0" destOrd="0" presId="urn:microsoft.com/office/officeart/2005/8/layout/radial4"/>
    <dgm:cxn modelId="{5647F605-1300-43F7-A1CD-0CB12FF4B3B6}" type="presOf" srcId="{9E269B5D-AC5A-476D-8C3C-36CF441D02C1}" destId="{83AD8DEF-FFFC-4490-BF18-200D9B3A5E37}" srcOrd="0" destOrd="0" presId="urn:microsoft.com/office/officeart/2005/8/layout/radial4"/>
    <dgm:cxn modelId="{6D305130-97DB-48B7-BBB6-FF9ED63F0843}" srcId="{9E269B5D-AC5A-476D-8C3C-36CF441D02C1}" destId="{7EAD8F7A-9DB7-4B1B-893D-3336DC258751}" srcOrd="0" destOrd="0" parTransId="{C3C9D5A5-B834-4CC5-8939-28F795E799D2}" sibTransId="{66532A0E-3744-4A64-88FC-904D7139BA11}"/>
    <dgm:cxn modelId="{17C927E4-FC74-4D78-AF7D-D9B1230BDC78}" type="presOf" srcId="{7EAD8F7A-9DB7-4B1B-893D-3336DC258751}" destId="{CA26B721-A575-42F4-82AA-E993F9F0DC68}" srcOrd="0" destOrd="0" presId="urn:microsoft.com/office/officeart/2005/8/layout/radial4"/>
    <dgm:cxn modelId="{7894670F-2021-416B-918A-265538B6569A}" srcId="{7EAD8F7A-9DB7-4B1B-893D-3336DC258751}" destId="{EABC61B3-D00E-48EB-BD2C-BB61EBD3F363}" srcOrd="0" destOrd="0" parTransId="{D1F45976-B1E5-4D88-A7A1-756D998F2BBA}" sibTransId="{598EC969-A185-4F08-A003-E37A0A076866}"/>
    <dgm:cxn modelId="{47A0FE12-EE10-4C13-98D6-BC1F35A2DA29}" type="presOf" srcId="{EABC61B3-D00E-48EB-BD2C-BB61EBD3F363}" destId="{54797441-BD4D-498A-A722-937995F3E772}" srcOrd="0" destOrd="0" presId="urn:microsoft.com/office/officeart/2005/8/layout/radial4"/>
    <dgm:cxn modelId="{6CAF9850-7C73-4EE3-BDAD-E946B1A96A3B}" type="presParOf" srcId="{83AD8DEF-FFFC-4490-BF18-200D9B3A5E37}" destId="{CA26B721-A575-42F4-82AA-E993F9F0DC68}" srcOrd="0" destOrd="0" presId="urn:microsoft.com/office/officeart/2005/8/layout/radial4"/>
    <dgm:cxn modelId="{DE6E1B59-D40F-43A9-BBA8-0B87C5D3A81B}" type="presParOf" srcId="{83AD8DEF-FFFC-4490-BF18-200D9B3A5E37}" destId="{83F75E8B-4733-4F4E-8610-50C8667C09F1}" srcOrd="1" destOrd="0" presId="urn:microsoft.com/office/officeart/2005/8/layout/radial4"/>
    <dgm:cxn modelId="{811B52E7-BBF2-400D-A954-F5134B15F2F8}" type="presParOf" srcId="{83AD8DEF-FFFC-4490-BF18-200D9B3A5E37}" destId="{54797441-BD4D-498A-A722-937995F3E772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79986A-8F5F-4A57-9BC8-5483AD9DDFE6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439366F-97E7-4991-B228-72C25D40EEFE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StatusEvent</a:t>
          </a:r>
          <a:endParaRPr lang="de-DE" dirty="0"/>
        </a:p>
      </dgm:t>
    </dgm:pt>
    <dgm:pt modelId="{10F3B176-E3EB-4B5D-98F1-F1C21E0DBE12}" type="parTrans" cxnId="{841EBB94-8FC6-4AD9-96BD-2299E3180FDD}">
      <dgm:prSet/>
      <dgm:spPr/>
      <dgm:t>
        <a:bodyPr/>
        <a:lstStyle/>
        <a:p>
          <a:endParaRPr lang="de-DE"/>
        </a:p>
      </dgm:t>
    </dgm:pt>
    <dgm:pt modelId="{A841D60F-9097-42BB-80D2-7B4A5370B048}" type="sibTrans" cxnId="{841EBB94-8FC6-4AD9-96BD-2299E3180FDD}">
      <dgm:prSet/>
      <dgm:spPr/>
      <dgm:t>
        <a:bodyPr/>
        <a:lstStyle/>
        <a:p>
          <a:endParaRPr lang="de-DE"/>
        </a:p>
      </dgm:t>
    </dgm:pt>
    <dgm:pt modelId="{16EED6FC-B011-48E2-889C-1A190FAA9B0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Beobachter</a:t>
          </a:r>
          <a:endParaRPr lang="de-DE" dirty="0"/>
        </a:p>
      </dgm:t>
    </dgm:pt>
    <dgm:pt modelId="{CAA9D4D7-4CB9-4D3B-B510-52EF96162406}" type="parTrans" cxnId="{6D8957D4-08F9-4DC3-952C-6F8688347A92}">
      <dgm:prSet/>
      <dgm:spPr/>
      <dgm:t>
        <a:bodyPr/>
        <a:lstStyle/>
        <a:p>
          <a:endParaRPr lang="de-DE"/>
        </a:p>
      </dgm:t>
    </dgm:pt>
    <dgm:pt modelId="{88FC0A8A-30EA-4F56-B83F-F037B05D091B}" type="sibTrans" cxnId="{6D8957D4-08F9-4DC3-952C-6F8688347A92}">
      <dgm:prSet/>
      <dgm:spPr/>
      <dgm:t>
        <a:bodyPr/>
        <a:lstStyle/>
        <a:p>
          <a:endParaRPr lang="de-DE"/>
        </a:p>
      </dgm:t>
    </dgm:pt>
    <dgm:pt modelId="{24629149-9C35-4F7F-BCC0-DE10AB2D819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err="1" smtClean="0"/>
            <a:t>XStream</a:t>
          </a:r>
          <a:endParaRPr lang="de-DE" dirty="0"/>
        </a:p>
      </dgm:t>
    </dgm:pt>
    <dgm:pt modelId="{B06043D3-34FE-4B7B-91C7-7D2F43DD997A}" type="parTrans" cxnId="{5804847D-A9AF-4511-8DFA-FBC1CB21B69B}">
      <dgm:prSet/>
      <dgm:spPr/>
      <dgm:t>
        <a:bodyPr/>
        <a:lstStyle/>
        <a:p>
          <a:endParaRPr lang="de-DE"/>
        </a:p>
      </dgm:t>
    </dgm:pt>
    <dgm:pt modelId="{DE307E1F-0BBC-4331-B17F-97C68000C1E3}" type="sibTrans" cxnId="{5804847D-A9AF-4511-8DFA-FBC1CB21B69B}">
      <dgm:prSet/>
      <dgm:spPr/>
      <dgm:t>
        <a:bodyPr/>
        <a:lstStyle/>
        <a:p>
          <a:endParaRPr lang="de-DE"/>
        </a:p>
      </dgm:t>
    </dgm:pt>
    <dgm:pt modelId="{4F2D807A-771B-4A72-A2F7-0962A76C9F90}">
      <dgm:prSet phldrT="[Text]"/>
      <dgm:spPr/>
      <dgm:t>
        <a:bodyPr/>
        <a:lstStyle/>
        <a:p>
          <a:r>
            <a:rPr lang="de-DE" dirty="0" smtClean="0"/>
            <a:t>TCP/IP</a:t>
          </a:r>
          <a:br>
            <a:rPr lang="de-DE" dirty="0" smtClean="0"/>
          </a:br>
          <a:r>
            <a:rPr lang="de-DE" dirty="0" smtClean="0"/>
            <a:t>Netzwerk</a:t>
          </a:r>
          <a:endParaRPr lang="de-DE" dirty="0"/>
        </a:p>
      </dgm:t>
    </dgm:pt>
    <dgm:pt modelId="{FAF31B6D-D592-423E-A5E5-7FB538DB3BFE}" type="parTrans" cxnId="{42E14FB2-FBE8-4817-84CE-9245B43EC7DF}">
      <dgm:prSet/>
      <dgm:spPr/>
      <dgm:t>
        <a:bodyPr/>
        <a:lstStyle/>
        <a:p>
          <a:endParaRPr lang="de-DE"/>
        </a:p>
      </dgm:t>
    </dgm:pt>
    <dgm:pt modelId="{98D52442-9EC2-49DA-90A7-5C7B7C858FDD}" type="sibTrans" cxnId="{42E14FB2-FBE8-4817-84CE-9245B43EC7DF}">
      <dgm:prSet/>
      <dgm:spPr/>
      <dgm:t>
        <a:bodyPr/>
        <a:lstStyle/>
        <a:p>
          <a:endParaRPr lang="de-DE"/>
        </a:p>
      </dgm:t>
    </dgm:pt>
    <dgm:pt modelId="{40B9DF26-E53E-454E-8A8C-D9B13D4A4280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err="1" smtClean="0"/>
            <a:t>XStream</a:t>
          </a:r>
          <a:endParaRPr lang="de-DE" dirty="0"/>
        </a:p>
      </dgm:t>
    </dgm:pt>
    <dgm:pt modelId="{F046E177-596E-43EB-896A-296E342297D8}" type="parTrans" cxnId="{83D4C337-1A6C-4C49-BE92-233BCF46DF84}">
      <dgm:prSet/>
      <dgm:spPr/>
      <dgm:t>
        <a:bodyPr/>
        <a:lstStyle/>
        <a:p>
          <a:endParaRPr lang="de-DE"/>
        </a:p>
      </dgm:t>
    </dgm:pt>
    <dgm:pt modelId="{243529E8-D2CA-44C5-9150-81F151CCD222}" type="sibTrans" cxnId="{83D4C337-1A6C-4C49-BE92-233BCF46DF84}">
      <dgm:prSet/>
      <dgm:spPr/>
      <dgm:t>
        <a:bodyPr/>
        <a:lstStyle/>
        <a:p>
          <a:endParaRPr lang="de-DE"/>
        </a:p>
      </dgm:t>
    </dgm:pt>
    <dgm:pt modelId="{E2F2F9AA-E8CB-4334-AA5D-0335EA1AB82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StatusEvent</a:t>
          </a:r>
          <a:endParaRPr lang="de-DE" dirty="0"/>
        </a:p>
      </dgm:t>
    </dgm:pt>
    <dgm:pt modelId="{02262158-FB6A-470A-916C-0C4F010CAE45}" type="parTrans" cxnId="{AB290CC3-F005-4010-90BC-DE07027E94AD}">
      <dgm:prSet/>
      <dgm:spPr/>
      <dgm:t>
        <a:bodyPr/>
        <a:lstStyle/>
        <a:p>
          <a:endParaRPr lang="de-DE"/>
        </a:p>
      </dgm:t>
    </dgm:pt>
    <dgm:pt modelId="{992CD643-6FF8-44AF-A127-E4F772DD6302}" type="sibTrans" cxnId="{AB290CC3-F005-4010-90BC-DE07027E94AD}">
      <dgm:prSet/>
      <dgm:spPr/>
      <dgm:t>
        <a:bodyPr/>
        <a:lstStyle/>
        <a:p>
          <a:endParaRPr lang="de-DE"/>
        </a:p>
      </dgm:t>
    </dgm:pt>
    <dgm:pt modelId="{F99660E5-B9EF-45EC-9DC4-460006EFFB31}" type="pres">
      <dgm:prSet presAssocID="{8A79986A-8F5F-4A57-9BC8-5483AD9DDFE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73BF6F3-3DF1-4CA5-B89A-07ACBE996282}" type="pres">
      <dgm:prSet presAssocID="{4439366F-97E7-4991-B228-72C25D40EEF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DB692B2-2D3B-4C43-BE7E-C5F6C35A11C5}" type="pres">
      <dgm:prSet presAssocID="{A841D60F-9097-42BB-80D2-7B4A5370B048}" presName="sibTrans" presStyleLbl="sibTrans2D1" presStyleIdx="0" presStyleCnt="5"/>
      <dgm:spPr/>
      <dgm:t>
        <a:bodyPr/>
        <a:lstStyle/>
        <a:p>
          <a:endParaRPr lang="de-DE"/>
        </a:p>
      </dgm:t>
    </dgm:pt>
    <dgm:pt modelId="{C70C0978-07C5-447D-9B54-DB83856583A0}" type="pres">
      <dgm:prSet presAssocID="{A841D60F-9097-42BB-80D2-7B4A5370B048}" presName="connectorText" presStyleLbl="sibTrans2D1" presStyleIdx="0" presStyleCnt="5"/>
      <dgm:spPr/>
      <dgm:t>
        <a:bodyPr/>
        <a:lstStyle/>
        <a:p>
          <a:endParaRPr lang="de-DE"/>
        </a:p>
      </dgm:t>
    </dgm:pt>
    <dgm:pt modelId="{83DFBCFB-1A77-4600-82D5-2C730195F1FD}" type="pres">
      <dgm:prSet presAssocID="{16EED6FC-B011-48E2-889C-1A190FAA9B0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41E5EF-5C05-4736-B119-B432C7C7C88B}" type="pres">
      <dgm:prSet presAssocID="{88FC0A8A-30EA-4F56-B83F-F037B05D091B}" presName="sibTrans" presStyleLbl="sibTrans2D1" presStyleIdx="1" presStyleCnt="5"/>
      <dgm:spPr/>
      <dgm:t>
        <a:bodyPr/>
        <a:lstStyle/>
        <a:p>
          <a:endParaRPr lang="de-DE"/>
        </a:p>
      </dgm:t>
    </dgm:pt>
    <dgm:pt modelId="{7124E8AA-CDD7-4ABD-98E1-2ACA054E9A12}" type="pres">
      <dgm:prSet presAssocID="{88FC0A8A-30EA-4F56-B83F-F037B05D091B}" presName="connectorText" presStyleLbl="sibTrans2D1" presStyleIdx="1" presStyleCnt="5"/>
      <dgm:spPr/>
      <dgm:t>
        <a:bodyPr/>
        <a:lstStyle/>
        <a:p>
          <a:endParaRPr lang="de-DE"/>
        </a:p>
      </dgm:t>
    </dgm:pt>
    <dgm:pt modelId="{B4955155-117C-4D1A-82DC-072A411A956E}" type="pres">
      <dgm:prSet presAssocID="{24629149-9C35-4F7F-BCC0-DE10AB2D819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9782B5-4744-4F64-A16B-10ED070EFCFB}" type="pres">
      <dgm:prSet presAssocID="{DE307E1F-0BBC-4331-B17F-97C68000C1E3}" presName="sibTrans" presStyleLbl="sibTrans2D1" presStyleIdx="2" presStyleCnt="5"/>
      <dgm:spPr/>
      <dgm:t>
        <a:bodyPr/>
        <a:lstStyle/>
        <a:p>
          <a:endParaRPr lang="de-DE"/>
        </a:p>
      </dgm:t>
    </dgm:pt>
    <dgm:pt modelId="{CFECA165-D687-4EB8-92A2-8593FAED4357}" type="pres">
      <dgm:prSet presAssocID="{DE307E1F-0BBC-4331-B17F-97C68000C1E3}" presName="connectorText" presStyleLbl="sibTrans2D1" presStyleIdx="2" presStyleCnt="5"/>
      <dgm:spPr/>
      <dgm:t>
        <a:bodyPr/>
        <a:lstStyle/>
        <a:p>
          <a:endParaRPr lang="de-DE"/>
        </a:p>
      </dgm:t>
    </dgm:pt>
    <dgm:pt modelId="{D0255911-F565-48E0-BBA1-6581B96BE1FA}" type="pres">
      <dgm:prSet presAssocID="{4F2D807A-771B-4A72-A2F7-0962A76C9F9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8F2DF2-5EDF-41A5-A639-8B3D1E0687CE}" type="pres">
      <dgm:prSet presAssocID="{98D52442-9EC2-49DA-90A7-5C7B7C858FDD}" presName="sibTrans" presStyleLbl="sibTrans2D1" presStyleIdx="3" presStyleCnt="5"/>
      <dgm:spPr/>
      <dgm:t>
        <a:bodyPr/>
        <a:lstStyle/>
        <a:p>
          <a:endParaRPr lang="de-DE"/>
        </a:p>
      </dgm:t>
    </dgm:pt>
    <dgm:pt modelId="{B671DBD8-4ACC-40D9-B3EB-C3AEA240C60C}" type="pres">
      <dgm:prSet presAssocID="{98D52442-9EC2-49DA-90A7-5C7B7C858FDD}" presName="connectorText" presStyleLbl="sibTrans2D1" presStyleIdx="3" presStyleCnt="5"/>
      <dgm:spPr/>
      <dgm:t>
        <a:bodyPr/>
        <a:lstStyle/>
        <a:p>
          <a:endParaRPr lang="de-DE"/>
        </a:p>
      </dgm:t>
    </dgm:pt>
    <dgm:pt modelId="{84C1DEBE-ACB9-4EE0-98C4-2338955A23E8}" type="pres">
      <dgm:prSet presAssocID="{40B9DF26-E53E-454E-8A8C-D9B13D4A428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B4211D-D571-46F4-8144-EF1608B8B2BA}" type="pres">
      <dgm:prSet presAssocID="{243529E8-D2CA-44C5-9150-81F151CCD222}" presName="sibTrans" presStyleLbl="sibTrans2D1" presStyleIdx="4" presStyleCnt="5"/>
      <dgm:spPr/>
      <dgm:t>
        <a:bodyPr/>
        <a:lstStyle/>
        <a:p>
          <a:endParaRPr lang="de-DE"/>
        </a:p>
      </dgm:t>
    </dgm:pt>
    <dgm:pt modelId="{42CC177A-BB1D-4B07-8FC2-57FA1EB49465}" type="pres">
      <dgm:prSet presAssocID="{243529E8-D2CA-44C5-9150-81F151CCD222}" presName="connectorText" presStyleLbl="sibTrans2D1" presStyleIdx="4" presStyleCnt="5"/>
      <dgm:spPr/>
      <dgm:t>
        <a:bodyPr/>
        <a:lstStyle/>
        <a:p>
          <a:endParaRPr lang="de-DE"/>
        </a:p>
      </dgm:t>
    </dgm:pt>
    <dgm:pt modelId="{895B9203-2ADD-4C35-9923-FCC89283D119}" type="pres">
      <dgm:prSet presAssocID="{E2F2F9AA-E8CB-4334-AA5D-0335EA1AB82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3C3560B-9BFB-4C69-926A-6D8A7D0A51FB}" type="presOf" srcId="{4F2D807A-771B-4A72-A2F7-0962A76C9F90}" destId="{D0255911-F565-48E0-BBA1-6581B96BE1FA}" srcOrd="0" destOrd="0" presId="urn:microsoft.com/office/officeart/2005/8/layout/process5"/>
    <dgm:cxn modelId="{1B211697-EC80-4480-A761-2A43EBE49D9A}" type="presOf" srcId="{243529E8-D2CA-44C5-9150-81F151CCD222}" destId="{42CC177A-BB1D-4B07-8FC2-57FA1EB49465}" srcOrd="1" destOrd="0" presId="urn:microsoft.com/office/officeart/2005/8/layout/process5"/>
    <dgm:cxn modelId="{6D8957D4-08F9-4DC3-952C-6F8688347A92}" srcId="{8A79986A-8F5F-4A57-9BC8-5483AD9DDFE6}" destId="{16EED6FC-B011-48E2-889C-1A190FAA9B07}" srcOrd="1" destOrd="0" parTransId="{CAA9D4D7-4CB9-4D3B-B510-52EF96162406}" sibTransId="{88FC0A8A-30EA-4F56-B83F-F037B05D091B}"/>
    <dgm:cxn modelId="{83D4C337-1A6C-4C49-BE92-233BCF46DF84}" srcId="{8A79986A-8F5F-4A57-9BC8-5483AD9DDFE6}" destId="{40B9DF26-E53E-454E-8A8C-D9B13D4A4280}" srcOrd="4" destOrd="0" parTransId="{F046E177-596E-43EB-896A-296E342297D8}" sibTransId="{243529E8-D2CA-44C5-9150-81F151CCD222}"/>
    <dgm:cxn modelId="{42E14FB2-FBE8-4817-84CE-9245B43EC7DF}" srcId="{8A79986A-8F5F-4A57-9BC8-5483AD9DDFE6}" destId="{4F2D807A-771B-4A72-A2F7-0962A76C9F90}" srcOrd="3" destOrd="0" parTransId="{FAF31B6D-D592-423E-A5E5-7FB538DB3BFE}" sibTransId="{98D52442-9EC2-49DA-90A7-5C7B7C858FDD}"/>
    <dgm:cxn modelId="{A65598A4-1D7F-43B7-A081-3A3B2C035BD6}" type="presOf" srcId="{24629149-9C35-4F7F-BCC0-DE10AB2D8195}" destId="{B4955155-117C-4D1A-82DC-072A411A956E}" srcOrd="0" destOrd="0" presId="urn:microsoft.com/office/officeart/2005/8/layout/process5"/>
    <dgm:cxn modelId="{B33396B6-EA97-4129-93E7-8C14736365FE}" type="presOf" srcId="{40B9DF26-E53E-454E-8A8C-D9B13D4A4280}" destId="{84C1DEBE-ACB9-4EE0-98C4-2338955A23E8}" srcOrd="0" destOrd="0" presId="urn:microsoft.com/office/officeart/2005/8/layout/process5"/>
    <dgm:cxn modelId="{18F4B0C8-58E6-4B0E-8FEF-B46A054811AD}" type="presOf" srcId="{DE307E1F-0BBC-4331-B17F-97C68000C1E3}" destId="{B29782B5-4744-4F64-A16B-10ED070EFCFB}" srcOrd="0" destOrd="0" presId="urn:microsoft.com/office/officeart/2005/8/layout/process5"/>
    <dgm:cxn modelId="{5804847D-A9AF-4511-8DFA-FBC1CB21B69B}" srcId="{8A79986A-8F5F-4A57-9BC8-5483AD9DDFE6}" destId="{24629149-9C35-4F7F-BCC0-DE10AB2D8195}" srcOrd="2" destOrd="0" parTransId="{B06043D3-34FE-4B7B-91C7-7D2F43DD997A}" sibTransId="{DE307E1F-0BBC-4331-B17F-97C68000C1E3}"/>
    <dgm:cxn modelId="{698474FC-846B-4D44-A625-965298DB12A4}" type="presOf" srcId="{88FC0A8A-30EA-4F56-B83F-F037B05D091B}" destId="{7124E8AA-CDD7-4ABD-98E1-2ACA054E9A12}" srcOrd="1" destOrd="0" presId="urn:microsoft.com/office/officeart/2005/8/layout/process5"/>
    <dgm:cxn modelId="{3A8F41D3-EDD8-48F7-B608-6734D44AC951}" type="presOf" srcId="{E2F2F9AA-E8CB-4334-AA5D-0335EA1AB823}" destId="{895B9203-2ADD-4C35-9923-FCC89283D119}" srcOrd="0" destOrd="0" presId="urn:microsoft.com/office/officeart/2005/8/layout/process5"/>
    <dgm:cxn modelId="{AB290CC3-F005-4010-90BC-DE07027E94AD}" srcId="{8A79986A-8F5F-4A57-9BC8-5483AD9DDFE6}" destId="{E2F2F9AA-E8CB-4334-AA5D-0335EA1AB823}" srcOrd="5" destOrd="0" parTransId="{02262158-FB6A-470A-916C-0C4F010CAE45}" sibTransId="{992CD643-6FF8-44AF-A127-E4F772DD6302}"/>
    <dgm:cxn modelId="{35512F70-896C-46E0-941D-8E13516230D2}" type="presOf" srcId="{4439366F-97E7-4991-B228-72C25D40EEFE}" destId="{373BF6F3-3DF1-4CA5-B89A-07ACBE996282}" srcOrd="0" destOrd="0" presId="urn:microsoft.com/office/officeart/2005/8/layout/process5"/>
    <dgm:cxn modelId="{BADF65E0-C3D2-4E96-B787-12B8BF709483}" type="presOf" srcId="{8A79986A-8F5F-4A57-9BC8-5483AD9DDFE6}" destId="{F99660E5-B9EF-45EC-9DC4-460006EFFB31}" srcOrd="0" destOrd="0" presId="urn:microsoft.com/office/officeart/2005/8/layout/process5"/>
    <dgm:cxn modelId="{EAEEDD79-FD34-42A3-814B-0B064C957B10}" type="presOf" srcId="{243529E8-D2CA-44C5-9150-81F151CCD222}" destId="{C0B4211D-D571-46F4-8144-EF1608B8B2BA}" srcOrd="0" destOrd="0" presId="urn:microsoft.com/office/officeart/2005/8/layout/process5"/>
    <dgm:cxn modelId="{DF0FF46B-8C07-4D7E-8909-D77D9472F292}" type="presOf" srcId="{16EED6FC-B011-48E2-889C-1A190FAA9B07}" destId="{83DFBCFB-1A77-4600-82D5-2C730195F1FD}" srcOrd="0" destOrd="0" presId="urn:microsoft.com/office/officeart/2005/8/layout/process5"/>
    <dgm:cxn modelId="{2BD4CE96-AF1A-45F8-88A6-B0033B325F56}" type="presOf" srcId="{88FC0A8A-30EA-4F56-B83F-F037B05D091B}" destId="{8541E5EF-5C05-4736-B119-B432C7C7C88B}" srcOrd="0" destOrd="0" presId="urn:microsoft.com/office/officeart/2005/8/layout/process5"/>
    <dgm:cxn modelId="{B14818D7-92D6-4BC1-A828-A86E5F2EBBCC}" type="presOf" srcId="{DE307E1F-0BBC-4331-B17F-97C68000C1E3}" destId="{CFECA165-D687-4EB8-92A2-8593FAED4357}" srcOrd="1" destOrd="0" presId="urn:microsoft.com/office/officeart/2005/8/layout/process5"/>
    <dgm:cxn modelId="{006673CB-5C18-46BE-AC77-04DE45789671}" type="presOf" srcId="{98D52442-9EC2-49DA-90A7-5C7B7C858FDD}" destId="{B671DBD8-4ACC-40D9-B3EB-C3AEA240C60C}" srcOrd="1" destOrd="0" presId="urn:microsoft.com/office/officeart/2005/8/layout/process5"/>
    <dgm:cxn modelId="{B0FF2958-FE4E-4667-9566-9C00744590E7}" type="presOf" srcId="{A841D60F-9097-42BB-80D2-7B4A5370B048}" destId="{ADB692B2-2D3B-4C43-BE7E-C5F6C35A11C5}" srcOrd="0" destOrd="0" presId="urn:microsoft.com/office/officeart/2005/8/layout/process5"/>
    <dgm:cxn modelId="{6CE078A6-0488-4EDC-82BA-1B0487BB1AC1}" type="presOf" srcId="{A841D60F-9097-42BB-80D2-7B4A5370B048}" destId="{C70C0978-07C5-447D-9B54-DB83856583A0}" srcOrd="1" destOrd="0" presId="urn:microsoft.com/office/officeart/2005/8/layout/process5"/>
    <dgm:cxn modelId="{841EBB94-8FC6-4AD9-96BD-2299E3180FDD}" srcId="{8A79986A-8F5F-4A57-9BC8-5483AD9DDFE6}" destId="{4439366F-97E7-4991-B228-72C25D40EEFE}" srcOrd="0" destOrd="0" parTransId="{10F3B176-E3EB-4B5D-98F1-F1C21E0DBE12}" sibTransId="{A841D60F-9097-42BB-80D2-7B4A5370B048}"/>
    <dgm:cxn modelId="{E6D7E8AC-F6EA-4723-BA50-A9A2651BEA42}" type="presOf" srcId="{98D52442-9EC2-49DA-90A7-5C7B7C858FDD}" destId="{7F8F2DF2-5EDF-41A5-A639-8B3D1E0687CE}" srcOrd="0" destOrd="0" presId="urn:microsoft.com/office/officeart/2005/8/layout/process5"/>
    <dgm:cxn modelId="{F384ADF8-6A49-40BB-9E4E-C07A6CFDFE1A}" type="presParOf" srcId="{F99660E5-B9EF-45EC-9DC4-460006EFFB31}" destId="{373BF6F3-3DF1-4CA5-B89A-07ACBE996282}" srcOrd="0" destOrd="0" presId="urn:microsoft.com/office/officeart/2005/8/layout/process5"/>
    <dgm:cxn modelId="{A9010D21-45EA-42FF-A7DD-3C8CD139712D}" type="presParOf" srcId="{F99660E5-B9EF-45EC-9DC4-460006EFFB31}" destId="{ADB692B2-2D3B-4C43-BE7E-C5F6C35A11C5}" srcOrd="1" destOrd="0" presId="urn:microsoft.com/office/officeart/2005/8/layout/process5"/>
    <dgm:cxn modelId="{E7E430A1-AA21-438F-B9A2-4C65C239D312}" type="presParOf" srcId="{ADB692B2-2D3B-4C43-BE7E-C5F6C35A11C5}" destId="{C70C0978-07C5-447D-9B54-DB83856583A0}" srcOrd="0" destOrd="0" presId="urn:microsoft.com/office/officeart/2005/8/layout/process5"/>
    <dgm:cxn modelId="{6259BF74-21D7-43F2-B358-7829ED9D4C4D}" type="presParOf" srcId="{F99660E5-B9EF-45EC-9DC4-460006EFFB31}" destId="{83DFBCFB-1A77-4600-82D5-2C730195F1FD}" srcOrd="2" destOrd="0" presId="urn:microsoft.com/office/officeart/2005/8/layout/process5"/>
    <dgm:cxn modelId="{93653796-FDDF-48A5-AE6B-8213F45C6D85}" type="presParOf" srcId="{F99660E5-B9EF-45EC-9DC4-460006EFFB31}" destId="{8541E5EF-5C05-4736-B119-B432C7C7C88B}" srcOrd="3" destOrd="0" presId="urn:microsoft.com/office/officeart/2005/8/layout/process5"/>
    <dgm:cxn modelId="{C7834C25-519F-41E7-9F8A-8CB9F55ECEC2}" type="presParOf" srcId="{8541E5EF-5C05-4736-B119-B432C7C7C88B}" destId="{7124E8AA-CDD7-4ABD-98E1-2ACA054E9A12}" srcOrd="0" destOrd="0" presId="urn:microsoft.com/office/officeart/2005/8/layout/process5"/>
    <dgm:cxn modelId="{8C4C2E59-2D8E-48DB-932E-2D94E5E6B875}" type="presParOf" srcId="{F99660E5-B9EF-45EC-9DC4-460006EFFB31}" destId="{B4955155-117C-4D1A-82DC-072A411A956E}" srcOrd="4" destOrd="0" presId="urn:microsoft.com/office/officeart/2005/8/layout/process5"/>
    <dgm:cxn modelId="{996D6F2D-072E-469F-8B27-82A809AACD39}" type="presParOf" srcId="{F99660E5-B9EF-45EC-9DC4-460006EFFB31}" destId="{B29782B5-4744-4F64-A16B-10ED070EFCFB}" srcOrd="5" destOrd="0" presId="urn:microsoft.com/office/officeart/2005/8/layout/process5"/>
    <dgm:cxn modelId="{131445CC-3F33-4113-93CB-8876BC199ADD}" type="presParOf" srcId="{B29782B5-4744-4F64-A16B-10ED070EFCFB}" destId="{CFECA165-D687-4EB8-92A2-8593FAED4357}" srcOrd="0" destOrd="0" presId="urn:microsoft.com/office/officeart/2005/8/layout/process5"/>
    <dgm:cxn modelId="{9A335111-9178-4F7D-A2E1-B47E5C477D22}" type="presParOf" srcId="{F99660E5-B9EF-45EC-9DC4-460006EFFB31}" destId="{D0255911-F565-48E0-BBA1-6581B96BE1FA}" srcOrd="6" destOrd="0" presId="urn:microsoft.com/office/officeart/2005/8/layout/process5"/>
    <dgm:cxn modelId="{64050873-304A-4421-8134-CEE116BC2ABF}" type="presParOf" srcId="{F99660E5-B9EF-45EC-9DC4-460006EFFB31}" destId="{7F8F2DF2-5EDF-41A5-A639-8B3D1E0687CE}" srcOrd="7" destOrd="0" presId="urn:microsoft.com/office/officeart/2005/8/layout/process5"/>
    <dgm:cxn modelId="{FE4710A3-716D-49E3-9EDD-3C886798906D}" type="presParOf" srcId="{7F8F2DF2-5EDF-41A5-A639-8B3D1E0687CE}" destId="{B671DBD8-4ACC-40D9-B3EB-C3AEA240C60C}" srcOrd="0" destOrd="0" presId="urn:microsoft.com/office/officeart/2005/8/layout/process5"/>
    <dgm:cxn modelId="{1ABE6E6C-DB60-438F-AD36-F816BF56A799}" type="presParOf" srcId="{F99660E5-B9EF-45EC-9DC4-460006EFFB31}" destId="{84C1DEBE-ACB9-4EE0-98C4-2338955A23E8}" srcOrd="8" destOrd="0" presId="urn:microsoft.com/office/officeart/2005/8/layout/process5"/>
    <dgm:cxn modelId="{3644DEF5-6401-41CA-B073-CBCF3093F2ED}" type="presParOf" srcId="{F99660E5-B9EF-45EC-9DC4-460006EFFB31}" destId="{C0B4211D-D571-46F4-8144-EF1608B8B2BA}" srcOrd="9" destOrd="0" presId="urn:microsoft.com/office/officeart/2005/8/layout/process5"/>
    <dgm:cxn modelId="{76C23AC1-1687-4886-9A69-8B900A093BAE}" type="presParOf" srcId="{C0B4211D-D571-46F4-8144-EF1608B8B2BA}" destId="{42CC177A-BB1D-4B07-8FC2-57FA1EB49465}" srcOrd="0" destOrd="0" presId="urn:microsoft.com/office/officeart/2005/8/layout/process5"/>
    <dgm:cxn modelId="{42F0D1FD-E046-4C52-9EAC-B4F867AF7646}" type="presParOf" srcId="{F99660E5-B9EF-45EC-9DC4-460006EFFB31}" destId="{895B9203-2ADD-4C35-9923-FCC89283D119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6F622A-412F-4159-A10E-C26A5DF6F3F5}" type="doc">
      <dgm:prSet loTypeId="urn:microsoft.com/office/officeart/2005/8/layout/process1" loCatId="process" qsTypeId="urn:microsoft.com/office/officeart/2005/8/quickstyle/3d1" qsCatId="3D" csTypeId="urn:microsoft.com/office/officeart/2005/8/colors/accent2_2" csCatId="accent2" phldr="1"/>
      <dgm:spPr/>
    </dgm:pt>
    <dgm:pt modelId="{1EDBC1C5-57DC-4614-86DC-64AF93079E2E}">
      <dgm:prSet phldrT="[Text]"/>
      <dgm:spPr/>
      <dgm:t>
        <a:bodyPr/>
        <a:lstStyle/>
        <a:p>
          <a:r>
            <a:rPr lang="de-DE" b="1" dirty="0" smtClean="0"/>
            <a:t>Server</a:t>
          </a:r>
          <a:endParaRPr lang="de-DE" b="0" dirty="0" smtClean="0"/>
        </a:p>
      </dgm:t>
    </dgm:pt>
    <dgm:pt modelId="{2DE2BB77-32E4-435A-BBFF-8A104098B905}" type="parTrans" cxnId="{833D5304-056E-4393-8D92-F6B60915F157}">
      <dgm:prSet/>
      <dgm:spPr/>
      <dgm:t>
        <a:bodyPr/>
        <a:lstStyle/>
        <a:p>
          <a:endParaRPr lang="de-DE"/>
        </a:p>
      </dgm:t>
    </dgm:pt>
    <dgm:pt modelId="{425719E3-B422-477E-B4C0-CCEA11E31F91}" type="sibTrans" cxnId="{833D5304-056E-4393-8D92-F6B60915F157}">
      <dgm:prSet/>
      <dgm:spPr/>
      <dgm:t>
        <a:bodyPr/>
        <a:lstStyle/>
        <a:p>
          <a:endParaRPr lang="de-DE"/>
        </a:p>
      </dgm:t>
    </dgm:pt>
    <dgm:pt modelId="{5BCC5825-0A2E-4168-A6B1-4EAE70E6B9F4}">
      <dgm:prSet phldrT="[Text]"/>
      <dgm:spPr/>
      <dgm:t>
        <a:bodyPr/>
        <a:lstStyle/>
        <a:p>
          <a:r>
            <a:rPr lang="de-DE" b="1" dirty="0" err="1" smtClean="0"/>
            <a:t>VirtualBox</a:t>
          </a:r>
          <a:endParaRPr lang="de-DE" b="1" dirty="0"/>
        </a:p>
      </dgm:t>
    </dgm:pt>
    <dgm:pt modelId="{EEE172ED-1847-401B-AD8F-5F9A6845B98D}" type="parTrans" cxnId="{A8A6BB1C-71A2-4F25-B4CD-9A64CD799AC4}">
      <dgm:prSet/>
      <dgm:spPr/>
      <dgm:t>
        <a:bodyPr/>
        <a:lstStyle/>
        <a:p>
          <a:endParaRPr lang="de-DE"/>
        </a:p>
      </dgm:t>
    </dgm:pt>
    <dgm:pt modelId="{228C745E-EE78-4B30-BFBE-B83EF82FB524}" type="sibTrans" cxnId="{A8A6BB1C-71A2-4F25-B4CD-9A64CD799AC4}">
      <dgm:prSet/>
      <dgm:spPr/>
      <dgm:t>
        <a:bodyPr/>
        <a:lstStyle/>
        <a:p>
          <a:endParaRPr lang="de-DE"/>
        </a:p>
      </dgm:t>
    </dgm:pt>
    <dgm:pt modelId="{8B30C927-60A0-48AE-B93C-8AC049F940C5}">
      <dgm:prSet phldrT="[Text]"/>
      <dgm:spPr/>
      <dgm:t>
        <a:bodyPr/>
        <a:lstStyle/>
        <a:p>
          <a:r>
            <a:rPr lang="de-DE" b="1" dirty="0" err="1" smtClean="0"/>
            <a:t>Verschaltung</a:t>
          </a:r>
          <a:endParaRPr lang="de-DE" b="1" dirty="0"/>
        </a:p>
      </dgm:t>
    </dgm:pt>
    <dgm:pt modelId="{685D3872-34CC-4FDC-AB60-1DFC260A3206}" type="parTrans" cxnId="{F32A4FEA-432B-4A31-8A80-20506EE2ACF4}">
      <dgm:prSet/>
      <dgm:spPr/>
      <dgm:t>
        <a:bodyPr/>
        <a:lstStyle/>
        <a:p>
          <a:endParaRPr lang="de-DE"/>
        </a:p>
      </dgm:t>
    </dgm:pt>
    <dgm:pt modelId="{70A345BF-9B9F-45F2-B5D6-B08373C132FF}" type="sibTrans" cxnId="{F32A4FEA-432B-4A31-8A80-20506EE2ACF4}">
      <dgm:prSet/>
      <dgm:spPr/>
      <dgm:t>
        <a:bodyPr/>
        <a:lstStyle/>
        <a:p>
          <a:endParaRPr lang="de-DE"/>
        </a:p>
      </dgm:t>
    </dgm:pt>
    <dgm:pt modelId="{9736F69C-3F93-47E9-B3A9-30A026D79F48}">
      <dgm:prSet phldrT="[Text]"/>
      <dgm:spPr/>
      <dgm:t>
        <a:bodyPr/>
        <a:lstStyle/>
        <a:p>
          <a:r>
            <a:rPr lang="de-DE" dirty="0" smtClean="0"/>
            <a:t>Design</a:t>
          </a:r>
          <a:endParaRPr lang="de-DE" dirty="0"/>
        </a:p>
      </dgm:t>
    </dgm:pt>
    <dgm:pt modelId="{8A65CFFD-8BAA-4AEE-AA9E-2A4C75925C2D}" type="parTrans" cxnId="{84B180F1-FAB1-46A0-8F3F-FA857B79D1A2}">
      <dgm:prSet/>
      <dgm:spPr/>
      <dgm:t>
        <a:bodyPr/>
        <a:lstStyle/>
        <a:p>
          <a:endParaRPr lang="de-DE"/>
        </a:p>
      </dgm:t>
    </dgm:pt>
    <dgm:pt modelId="{10EF2364-0FDE-4F09-BFBC-91BF0E9322D5}" type="sibTrans" cxnId="{84B180F1-FAB1-46A0-8F3F-FA857B79D1A2}">
      <dgm:prSet/>
      <dgm:spPr/>
      <dgm:t>
        <a:bodyPr/>
        <a:lstStyle/>
        <a:p>
          <a:endParaRPr lang="de-DE"/>
        </a:p>
      </dgm:t>
    </dgm:pt>
    <dgm:pt modelId="{63FF2AAD-0838-47E0-B657-444ED940904A}">
      <dgm:prSet phldrT="[Text]"/>
      <dgm:spPr/>
      <dgm:t>
        <a:bodyPr/>
        <a:lstStyle/>
        <a:p>
          <a:r>
            <a:rPr lang="de-DE" dirty="0" smtClean="0"/>
            <a:t>Abgabesystem</a:t>
          </a:r>
          <a:endParaRPr lang="de-DE" dirty="0"/>
        </a:p>
      </dgm:t>
    </dgm:pt>
    <dgm:pt modelId="{062C9E30-2225-481D-BB16-53C00659E0F0}" type="parTrans" cxnId="{45901C6F-5BD7-49F4-BEE9-42F5015847F0}">
      <dgm:prSet/>
      <dgm:spPr/>
      <dgm:t>
        <a:bodyPr/>
        <a:lstStyle/>
        <a:p>
          <a:endParaRPr lang="de-DE"/>
        </a:p>
      </dgm:t>
    </dgm:pt>
    <dgm:pt modelId="{09DCC3D8-B33C-4F17-B771-1664E019AB7C}" type="sibTrans" cxnId="{45901C6F-5BD7-49F4-BEE9-42F5015847F0}">
      <dgm:prSet/>
      <dgm:spPr/>
      <dgm:t>
        <a:bodyPr/>
        <a:lstStyle/>
        <a:p>
          <a:endParaRPr lang="de-DE"/>
        </a:p>
      </dgm:t>
    </dgm:pt>
    <dgm:pt modelId="{84AA71C9-DFA2-4A99-BBCD-FD50D41AE8DC}">
      <dgm:prSet phldrT="[Text]"/>
      <dgm:spPr/>
      <dgm:t>
        <a:bodyPr/>
        <a:lstStyle/>
        <a:p>
          <a:r>
            <a:rPr lang="de-DE" dirty="0" smtClean="0"/>
            <a:t>Profile</a:t>
          </a:r>
          <a:endParaRPr lang="de-DE" dirty="0"/>
        </a:p>
      </dgm:t>
    </dgm:pt>
    <dgm:pt modelId="{9031A0E3-0868-49D5-9E00-17ABE03C0029}" type="parTrans" cxnId="{EEBA5A65-6732-4A9A-B3CE-507E6B178620}">
      <dgm:prSet/>
      <dgm:spPr/>
      <dgm:t>
        <a:bodyPr/>
        <a:lstStyle/>
        <a:p>
          <a:endParaRPr lang="de-DE"/>
        </a:p>
      </dgm:t>
    </dgm:pt>
    <dgm:pt modelId="{D4383FC8-7751-4330-90D6-1C0E22D22974}" type="sibTrans" cxnId="{EEBA5A65-6732-4A9A-B3CE-507E6B178620}">
      <dgm:prSet/>
      <dgm:spPr/>
      <dgm:t>
        <a:bodyPr/>
        <a:lstStyle/>
        <a:p>
          <a:endParaRPr lang="de-DE"/>
        </a:p>
      </dgm:t>
    </dgm:pt>
    <dgm:pt modelId="{FCCD0AAB-B0A6-4827-8641-7466DB8EEDDF}">
      <dgm:prSet phldrT="[Text]"/>
      <dgm:spPr/>
      <dgm:t>
        <a:bodyPr/>
        <a:lstStyle/>
        <a:p>
          <a:r>
            <a:rPr lang="de-DE" dirty="0" smtClean="0"/>
            <a:t>Erstellen</a:t>
          </a:r>
          <a:endParaRPr lang="de-DE" dirty="0"/>
        </a:p>
      </dgm:t>
    </dgm:pt>
    <dgm:pt modelId="{F6F77263-5240-4983-998B-58F84BB76F60}" type="parTrans" cxnId="{ED55B44E-7909-42FE-8543-3D40F6A08AA9}">
      <dgm:prSet/>
      <dgm:spPr/>
      <dgm:t>
        <a:bodyPr/>
        <a:lstStyle/>
        <a:p>
          <a:endParaRPr lang="de-DE"/>
        </a:p>
      </dgm:t>
    </dgm:pt>
    <dgm:pt modelId="{715512A7-D065-457D-B4BC-2F56998656BD}" type="sibTrans" cxnId="{ED55B44E-7909-42FE-8543-3D40F6A08AA9}">
      <dgm:prSet/>
      <dgm:spPr/>
      <dgm:t>
        <a:bodyPr/>
        <a:lstStyle/>
        <a:p>
          <a:endParaRPr lang="de-DE"/>
        </a:p>
      </dgm:t>
    </dgm:pt>
    <dgm:pt modelId="{137A53C6-D15D-4424-B0A7-0007ABC23E37}">
      <dgm:prSet phldrT="[Text]"/>
      <dgm:spPr/>
      <dgm:t>
        <a:bodyPr/>
        <a:lstStyle/>
        <a:p>
          <a:r>
            <a:rPr lang="de-DE" dirty="0" smtClean="0"/>
            <a:t>Spiegeln</a:t>
          </a:r>
          <a:endParaRPr lang="de-DE" dirty="0"/>
        </a:p>
      </dgm:t>
    </dgm:pt>
    <dgm:pt modelId="{F9BB8056-68AB-492C-9BDF-A575AB95445E}" type="parTrans" cxnId="{F11AA28E-AAD2-430A-B198-54F2849EB9ED}">
      <dgm:prSet/>
      <dgm:spPr/>
      <dgm:t>
        <a:bodyPr/>
        <a:lstStyle/>
        <a:p>
          <a:endParaRPr lang="de-DE"/>
        </a:p>
      </dgm:t>
    </dgm:pt>
    <dgm:pt modelId="{21C91749-A901-47F6-80C7-3A9412B61DE6}" type="sibTrans" cxnId="{F11AA28E-AAD2-430A-B198-54F2849EB9ED}">
      <dgm:prSet/>
      <dgm:spPr/>
      <dgm:t>
        <a:bodyPr/>
        <a:lstStyle/>
        <a:p>
          <a:endParaRPr lang="de-DE"/>
        </a:p>
      </dgm:t>
    </dgm:pt>
    <dgm:pt modelId="{8ADB99C1-AF2F-4EE6-8A4F-60E301AB5D85}">
      <dgm:prSet phldrT="[Text]"/>
      <dgm:spPr/>
      <dgm:t>
        <a:bodyPr/>
        <a:lstStyle/>
        <a:p>
          <a:r>
            <a:rPr lang="de-DE" dirty="0" smtClean="0"/>
            <a:t>Beenden</a:t>
          </a:r>
          <a:endParaRPr lang="de-DE" dirty="0"/>
        </a:p>
      </dgm:t>
    </dgm:pt>
    <dgm:pt modelId="{C5C6B2F6-4C52-4208-A8E9-33220813A0C3}" type="parTrans" cxnId="{25FE3E61-D4DB-4A0A-9F9F-4477F991347B}">
      <dgm:prSet/>
      <dgm:spPr/>
      <dgm:t>
        <a:bodyPr/>
        <a:lstStyle/>
        <a:p>
          <a:endParaRPr lang="de-DE"/>
        </a:p>
      </dgm:t>
    </dgm:pt>
    <dgm:pt modelId="{2F647334-3C04-4E83-B937-02FDD1EC07D2}" type="sibTrans" cxnId="{25FE3E61-D4DB-4A0A-9F9F-4477F991347B}">
      <dgm:prSet/>
      <dgm:spPr/>
      <dgm:t>
        <a:bodyPr/>
        <a:lstStyle/>
        <a:p>
          <a:endParaRPr lang="de-DE"/>
        </a:p>
      </dgm:t>
    </dgm:pt>
    <dgm:pt modelId="{2A28C605-9ED8-460C-818C-DF68FB864511}">
      <dgm:prSet phldrT="[Text]"/>
      <dgm:spPr/>
      <dgm:t>
        <a:bodyPr/>
        <a:lstStyle/>
        <a:p>
          <a:r>
            <a:rPr lang="de-DE" dirty="0" smtClean="0"/>
            <a:t>Dienste zum Ausführen der Wettkampf-Pläne</a:t>
          </a:r>
          <a:endParaRPr lang="de-DE" dirty="0"/>
        </a:p>
      </dgm:t>
    </dgm:pt>
    <dgm:pt modelId="{504F7B9D-E9ED-41E7-9355-D07F80C9CA3C}" type="parTrans" cxnId="{627033AB-AB92-43A4-9439-AA4B322978F3}">
      <dgm:prSet/>
      <dgm:spPr/>
      <dgm:t>
        <a:bodyPr/>
        <a:lstStyle/>
        <a:p>
          <a:endParaRPr lang="de-DE"/>
        </a:p>
      </dgm:t>
    </dgm:pt>
    <dgm:pt modelId="{63FC1D30-1987-427A-9363-5611BA175B93}" type="sibTrans" cxnId="{627033AB-AB92-43A4-9439-AA4B322978F3}">
      <dgm:prSet/>
      <dgm:spPr/>
      <dgm:t>
        <a:bodyPr/>
        <a:lstStyle/>
        <a:p>
          <a:endParaRPr lang="de-DE"/>
        </a:p>
      </dgm:t>
    </dgm:pt>
    <dgm:pt modelId="{96393E70-71DE-40EB-BEF4-3C87355EF1C7}">
      <dgm:prSet phldrT="[Text]"/>
      <dgm:spPr/>
      <dgm:t>
        <a:bodyPr/>
        <a:lstStyle/>
        <a:p>
          <a:r>
            <a:rPr lang="de-DE" b="1" dirty="0" smtClean="0"/>
            <a:t>Webseite</a:t>
          </a:r>
          <a:endParaRPr lang="de-DE" b="1" dirty="0"/>
        </a:p>
      </dgm:t>
    </dgm:pt>
    <dgm:pt modelId="{F1BD0063-44E9-432C-82F3-783DAA7A16D0}" type="parTrans" cxnId="{CD2A88E2-F27D-4F6B-B18A-08E97B885332}">
      <dgm:prSet/>
      <dgm:spPr/>
      <dgm:t>
        <a:bodyPr/>
        <a:lstStyle/>
        <a:p>
          <a:endParaRPr lang="de-DE"/>
        </a:p>
      </dgm:t>
    </dgm:pt>
    <dgm:pt modelId="{036CC96A-EA18-40C4-95F6-113799A33A01}" type="sibTrans" cxnId="{CD2A88E2-F27D-4F6B-B18A-08E97B885332}">
      <dgm:prSet/>
      <dgm:spPr/>
      <dgm:t>
        <a:bodyPr/>
        <a:lstStyle/>
        <a:p>
          <a:endParaRPr lang="de-DE"/>
        </a:p>
      </dgm:t>
    </dgm:pt>
    <dgm:pt modelId="{096B117D-CFAE-4B97-B577-A848A7EE76E9}">
      <dgm:prSet/>
      <dgm:spPr/>
      <dgm:t>
        <a:bodyPr/>
        <a:lstStyle/>
        <a:p>
          <a:r>
            <a:rPr lang="de-DE" b="0" dirty="0" smtClean="0"/>
            <a:t>Erledigt!</a:t>
          </a:r>
        </a:p>
      </dgm:t>
    </dgm:pt>
    <dgm:pt modelId="{76992C34-60FD-4CB7-9701-FAF883758CD7}" type="parTrans" cxnId="{AB95409D-7E50-4B22-858E-AD32BFA18EE1}">
      <dgm:prSet/>
      <dgm:spPr/>
      <dgm:t>
        <a:bodyPr/>
        <a:lstStyle/>
        <a:p>
          <a:endParaRPr lang="de-DE"/>
        </a:p>
      </dgm:t>
    </dgm:pt>
    <dgm:pt modelId="{5683E833-DAED-4442-8A66-737E6E480BD0}" type="sibTrans" cxnId="{AB95409D-7E50-4B22-858E-AD32BFA18EE1}">
      <dgm:prSet/>
      <dgm:spPr/>
      <dgm:t>
        <a:bodyPr/>
        <a:lstStyle/>
        <a:p>
          <a:endParaRPr lang="de-DE"/>
        </a:p>
      </dgm:t>
    </dgm:pt>
    <dgm:pt modelId="{006B1DC9-5698-4509-ACB1-F27B63B0B404}" type="pres">
      <dgm:prSet presAssocID="{F66F622A-412F-4159-A10E-C26A5DF6F3F5}" presName="Name0" presStyleCnt="0">
        <dgm:presLayoutVars>
          <dgm:dir/>
          <dgm:resizeHandles val="exact"/>
        </dgm:presLayoutVars>
      </dgm:prSet>
      <dgm:spPr/>
    </dgm:pt>
    <dgm:pt modelId="{FA8A8BDD-6F30-4D81-89FE-62C1361DE394}" type="pres">
      <dgm:prSet presAssocID="{1EDBC1C5-57DC-4614-86DC-64AF93079E2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C415BA-6BB3-4B68-AB13-AF863FA098DC}" type="pres">
      <dgm:prSet presAssocID="{425719E3-B422-477E-B4C0-CCEA11E31F91}" presName="sibTrans" presStyleLbl="sibTrans2D1" presStyleIdx="0" presStyleCnt="3"/>
      <dgm:spPr/>
      <dgm:t>
        <a:bodyPr/>
        <a:lstStyle/>
        <a:p>
          <a:endParaRPr lang="de-DE"/>
        </a:p>
      </dgm:t>
    </dgm:pt>
    <dgm:pt modelId="{84221EE1-7805-497C-BBCB-B12F0CF8450D}" type="pres">
      <dgm:prSet presAssocID="{425719E3-B422-477E-B4C0-CCEA11E31F91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67E5ABC1-15D0-4E7D-9A3F-ABABE7B1EE43}" type="pres">
      <dgm:prSet presAssocID="{96393E70-71DE-40EB-BEF4-3C87355EF1C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E70845-0908-4593-BC16-BD9F265E4E09}" type="pres">
      <dgm:prSet presAssocID="{036CC96A-EA18-40C4-95F6-113799A33A01}" presName="sibTrans" presStyleLbl="sibTrans2D1" presStyleIdx="1" presStyleCnt="3"/>
      <dgm:spPr/>
      <dgm:t>
        <a:bodyPr/>
        <a:lstStyle/>
        <a:p>
          <a:endParaRPr lang="de-DE"/>
        </a:p>
      </dgm:t>
    </dgm:pt>
    <dgm:pt modelId="{5FF2F506-4D9D-46F8-8FBB-4D2AB962D6A6}" type="pres">
      <dgm:prSet presAssocID="{036CC96A-EA18-40C4-95F6-113799A33A01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134A918B-C11C-49B8-8C69-3920F9DBB046}" type="pres">
      <dgm:prSet presAssocID="{5BCC5825-0A2E-4168-A6B1-4EAE70E6B9F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D638717-3283-4FDF-BAF0-591A24424E8A}" type="pres">
      <dgm:prSet presAssocID="{228C745E-EE78-4B30-BFBE-B83EF82FB524}" presName="sibTrans" presStyleLbl="sibTrans2D1" presStyleIdx="2" presStyleCnt="3"/>
      <dgm:spPr/>
      <dgm:t>
        <a:bodyPr/>
        <a:lstStyle/>
        <a:p>
          <a:endParaRPr lang="de-DE"/>
        </a:p>
      </dgm:t>
    </dgm:pt>
    <dgm:pt modelId="{D422830F-F9F1-4BF0-BD8B-F2698E1990C4}" type="pres">
      <dgm:prSet presAssocID="{228C745E-EE78-4B30-BFBE-B83EF82FB524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EDA6F320-6716-47C5-ABFC-4D7C47D97B83}" type="pres">
      <dgm:prSet presAssocID="{8B30C927-60A0-48AE-B93C-8AC049F940C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27033AB-AB92-43A4-9439-AA4B322978F3}" srcId="{8B30C927-60A0-48AE-B93C-8AC049F940C5}" destId="{2A28C605-9ED8-460C-818C-DF68FB864511}" srcOrd="0" destOrd="0" parTransId="{504F7B9D-E9ED-41E7-9355-D07F80C9CA3C}" sibTransId="{63FC1D30-1987-427A-9363-5611BA175B93}"/>
    <dgm:cxn modelId="{C5966972-D659-4572-BA0A-1BE21AC48E8B}" type="presOf" srcId="{FCCD0AAB-B0A6-4827-8641-7466DB8EEDDF}" destId="{134A918B-C11C-49B8-8C69-3920F9DBB046}" srcOrd="0" destOrd="1" presId="urn:microsoft.com/office/officeart/2005/8/layout/process1"/>
    <dgm:cxn modelId="{CD2A88E2-F27D-4F6B-B18A-08E97B885332}" srcId="{F66F622A-412F-4159-A10E-C26A5DF6F3F5}" destId="{96393E70-71DE-40EB-BEF4-3C87355EF1C7}" srcOrd="1" destOrd="0" parTransId="{F1BD0063-44E9-432C-82F3-783DAA7A16D0}" sibTransId="{036CC96A-EA18-40C4-95F6-113799A33A01}"/>
    <dgm:cxn modelId="{D1918E8A-76A1-4224-A5D7-6CD5E9EFAC4A}" type="presOf" srcId="{8ADB99C1-AF2F-4EE6-8A4F-60E301AB5D85}" destId="{134A918B-C11C-49B8-8C69-3920F9DBB046}" srcOrd="0" destOrd="3" presId="urn:microsoft.com/office/officeart/2005/8/layout/process1"/>
    <dgm:cxn modelId="{F32A4FEA-432B-4A31-8A80-20506EE2ACF4}" srcId="{F66F622A-412F-4159-A10E-C26A5DF6F3F5}" destId="{8B30C927-60A0-48AE-B93C-8AC049F940C5}" srcOrd="3" destOrd="0" parTransId="{685D3872-34CC-4FDC-AB60-1DFC260A3206}" sibTransId="{70A345BF-9B9F-45F2-B5D6-B08373C132FF}"/>
    <dgm:cxn modelId="{833D5304-056E-4393-8D92-F6B60915F157}" srcId="{F66F622A-412F-4159-A10E-C26A5DF6F3F5}" destId="{1EDBC1C5-57DC-4614-86DC-64AF93079E2E}" srcOrd="0" destOrd="0" parTransId="{2DE2BB77-32E4-435A-BBFF-8A104098B905}" sibTransId="{425719E3-B422-477E-B4C0-CCEA11E31F91}"/>
    <dgm:cxn modelId="{FDB7FB00-A0ED-41A5-BCA6-BA961FC85DF2}" type="presOf" srcId="{425719E3-B422-477E-B4C0-CCEA11E31F91}" destId="{84221EE1-7805-497C-BBCB-B12F0CF8450D}" srcOrd="1" destOrd="0" presId="urn:microsoft.com/office/officeart/2005/8/layout/process1"/>
    <dgm:cxn modelId="{84B180F1-FAB1-46A0-8F3F-FA857B79D1A2}" srcId="{96393E70-71DE-40EB-BEF4-3C87355EF1C7}" destId="{9736F69C-3F93-47E9-B3A9-30A026D79F48}" srcOrd="0" destOrd="0" parTransId="{8A65CFFD-8BAA-4AEE-AA9E-2A4C75925C2D}" sibTransId="{10EF2364-0FDE-4F09-BFBC-91BF0E9322D5}"/>
    <dgm:cxn modelId="{62DFB5A7-C2A8-408E-91D5-32B4F547E54F}" type="presOf" srcId="{96393E70-71DE-40EB-BEF4-3C87355EF1C7}" destId="{67E5ABC1-15D0-4E7D-9A3F-ABABE7B1EE43}" srcOrd="0" destOrd="0" presId="urn:microsoft.com/office/officeart/2005/8/layout/process1"/>
    <dgm:cxn modelId="{25FE3E61-D4DB-4A0A-9F9F-4477F991347B}" srcId="{5BCC5825-0A2E-4168-A6B1-4EAE70E6B9F4}" destId="{8ADB99C1-AF2F-4EE6-8A4F-60E301AB5D85}" srcOrd="2" destOrd="0" parTransId="{C5C6B2F6-4C52-4208-A8E9-33220813A0C3}" sibTransId="{2F647334-3C04-4E83-B937-02FDD1EC07D2}"/>
    <dgm:cxn modelId="{F11AA28E-AAD2-430A-B198-54F2849EB9ED}" srcId="{5BCC5825-0A2E-4168-A6B1-4EAE70E6B9F4}" destId="{137A53C6-D15D-4424-B0A7-0007ABC23E37}" srcOrd="1" destOrd="0" parTransId="{F9BB8056-68AB-492C-9BDF-A575AB95445E}" sibTransId="{21C91749-A901-47F6-80C7-3A9412B61DE6}"/>
    <dgm:cxn modelId="{CB92A82F-839F-4945-AE5C-3ECA8FD6A9CE}" type="presOf" srcId="{036CC96A-EA18-40C4-95F6-113799A33A01}" destId="{5FF2F506-4D9D-46F8-8FBB-4D2AB962D6A6}" srcOrd="1" destOrd="0" presId="urn:microsoft.com/office/officeart/2005/8/layout/process1"/>
    <dgm:cxn modelId="{B094D6E8-62AB-477C-A316-9276314925B8}" type="presOf" srcId="{84AA71C9-DFA2-4A99-BBCD-FD50D41AE8DC}" destId="{67E5ABC1-15D0-4E7D-9A3F-ABABE7B1EE43}" srcOrd="0" destOrd="3" presId="urn:microsoft.com/office/officeart/2005/8/layout/process1"/>
    <dgm:cxn modelId="{40DD65F3-16F8-4934-8FC7-4F0B1D7F9764}" type="presOf" srcId="{137A53C6-D15D-4424-B0A7-0007ABC23E37}" destId="{134A918B-C11C-49B8-8C69-3920F9DBB046}" srcOrd="0" destOrd="2" presId="urn:microsoft.com/office/officeart/2005/8/layout/process1"/>
    <dgm:cxn modelId="{AB95409D-7E50-4B22-858E-AD32BFA18EE1}" srcId="{1EDBC1C5-57DC-4614-86DC-64AF93079E2E}" destId="{096B117D-CFAE-4B97-B577-A848A7EE76E9}" srcOrd="0" destOrd="0" parTransId="{76992C34-60FD-4CB7-9701-FAF883758CD7}" sibTransId="{5683E833-DAED-4442-8A66-737E6E480BD0}"/>
    <dgm:cxn modelId="{ED55B44E-7909-42FE-8543-3D40F6A08AA9}" srcId="{5BCC5825-0A2E-4168-A6B1-4EAE70E6B9F4}" destId="{FCCD0AAB-B0A6-4827-8641-7466DB8EEDDF}" srcOrd="0" destOrd="0" parTransId="{F6F77263-5240-4983-998B-58F84BB76F60}" sibTransId="{715512A7-D065-457D-B4BC-2F56998656BD}"/>
    <dgm:cxn modelId="{57063810-672A-467A-A1FE-4DBF81CD0DC5}" type="presOf" srcId="{9736F69C-3F93-47E9-B3A9-30A026D79F48}" destId="{67E5ABC1-15D0-4E7D-9A3F-ABABE7B1EE43}" srcOrd="0" destOrd="1" presId="urn:microsoft.com/office/officeart/2005/8/layout/process1"/>
    <dgm:cxn modelId="{A4AF87A0-CAE7-4717-90C1-B2412A750EAE}" type="presOf" srcId="{2A28C605-9ED8-460C-818C-DF68FB864511}" destId="{EDA6F320-6716-47C5-ABFC-4D7C47D97B83}" srcOrd="0" destOrd="1" presId="urn:microsoft.com/office/officeart/2005/8/layout/process1"/>
    <dgm:cxn modelId="{C20E4C86-7EC0-48A8-8967-D5973F2449B1}" type="presOf" srcId="{F66F622A-412F-4159-A10E-C26A5DF6F3F5}" destId="{006B1DC9-5698-4509-ACB1-F27B63B0B404}" srcOrd="0" destOrd="0" presId="urn:microsoft.com/office/officeart/2005/8/layout/process1"/>
    <dgm:cxn modelId="{6766F527-9929-49E3-89FE-6A742C435E40}" type="presOf" srcId="{096B117D-CFAE-4B97-B577-A848A7EE76E9}" destId="{FA8A8BDD-6F30-4D81-89FE-62C1361DE394}" srcOrd="0" destOrd="1" presId="urn:microsoft.com/office/officeart/2005/8/layout/process1"/>
    <dgm:cxn modelId="{45901C6F-5BD7-49F4-BEE9-42F5015847F0}" srcId="{96393E70-71DE-40EB-BEF4-3C87355EF1C7}" destId="{63FF2AAD-0838-47E0-B657-444ED940904A}" srcOrd="1" destOrd="0" parTransId="{062C9E30-2225-481D-BB16-53C00659E0F0}" sibTransId="{09DCC3D8-B33C-4F17-B771-1664E019AB7C}"/>
    <dgm:cxn modelId="{784D0174-0C59-46A1-B38E-45DFEED384F6}" type="presOf" srcId="{425719E3-B422-477E-B4C0-CCEA11E31F91}" destId="{72C415BA-6BB3-4B68-AB13-AF863FA098DC}" srcOrd="0" destOrd="0" presId="urn:microsoft.com/office/officeart/2005/8/layout/process1"/>
    <dgm:cxn modelId="{6A564199-8E19-4A8E-AC3E-85C87DADB98E}" type="presOf" srcId="{036CC96A-EA18-40C4-95F6-113799A33A01}" destId="{4FE70845-0908-4593-BC16-BD9F265E4E09}" srcOrd="0" destOrd="0" presId="urn:microsoft.com/office/officeart/2005/8/layout/process1"/>
    <dgm:cxn modelId="{A8A6BB1C-71A2-4F25-B4CD-9A64CD799AC4}" srcId="{F66F622A-412F-4159-A10E-C26A5DF6F3F5}" destId="{5BCC5825-0A2E-4168-A6B1-4EAE70E6B9F4}" srcOrd="2" destOrd="0" parTransId="{EEE172ED-1847-401B-AD8F-5F9A6845B98D}" sibTransId="{228C745E-EE78-4B30-BFBE-B83EF82FB524}"/>
    <dgm:cxn modelId="{4F589BE5-1FDB-4D47-A116-790D39478F99}" type="presOf" srcId="{63FF2AAD-0838-47E0-B657-444ED940904A}" destId="{67E5ABC1-15D0-4E7D-9A3F-ABABE7B1EE43}" srcOrd="0" destOrd="2" presId="urn:microsoft.com/office/officeart/2005/8/layout/process1"/>
    <dgm:cxn modelId="{9A4DD52A-BC1D-4860-A5A2-B9EA2AF3F35B}" type="presOf" srcId="{8B30C927-60A0-48AE-B93C-8AC049F940C5}" destId="{EDA6F320-6716-47C5-ABFC-4D7C47D97B83}" srcOrd="0" destOrd="0" presId="urn:microsoft.com/office/officeart/2005/8/layout/process1"/>
    <dgm:cxn modelId="{06F71033-881B-4A08-A950-EEB51575188F}" type="presOf" srcId="{228C745E-EE78-4B30-BFBE-B83EF82FB524}" destId="{D422830F-F9F1-4BF0-BD8B-F2698E1990C4}" srcOrd="1" destOrd="0" presId="urn:microsoft.com/office/officeart/2005/8/layout/process1"/>
    <dgm:cxn modelId="{D04330E7-20DC-44EC-9369-4D27934C9CFD}" type="presOf" srcId="{228C745E-EE78-4B30-BFBE-B83EF82FB524}" destId="{9D638717-3283-4FDF-BAF0-591A24424E8A}" srcOrd="0" destOrd="0" presId="urn:microsoft.com/office/officeart/2005/8/layout/process1"/>
    <dgm:cxn modelId="{50F7FA5F-285C-44C3-9571-19563B0CE9B5}" type="presOf" srcId="{1EDBC1C5-57DC-4614-86DC-64AF93079E2E}" destId="{FA8A8BDD-6F30-4D81-89FE-62C1361DE394}" srcOrd="0" destOrd="0" presId="urn:microsoft.com/office/officeart/2005/8/layout/process1"/>
    <dgm:cxn modelId="{EEBA5A65-6732-4A9A-B3CE-507E6B178620}" srcId="{96393E70-71DE-40EB-BEF4-3C87355EF1C7}" destId="{84AA71C9-DFA2-4A99-BBCD-FD50D41AE8DC}" srcOrd="2" destOrd="0" parTransId="{9031A0E3-0868-49D5-9E00-17ABE03C0029}" sibTransId="{D4383FC8-7751-4330-90D6-1C0E22D22974}"/>
    <dgm:cxn modelId="{9CF95C89-03C3-48A3-8AE2-3F0C6334E3E3}" type="presOf" srcId="{5BCC5825-0A2E-4168-A6B1-4EAE70E6B9F4}" destId="{134A918B-C11C-49B8-8C69-3920F9DBB046}" srcOrd="0" destOrd="0" presId="urn:microsoft.com/office/officeart/2005/8/layout/process1"/>
    <dgm:cxn modelId="{1E2EC55C-9D8C-4D32-9ABF-8642C3B32DF4}" type="presParOf" srcId="{006B1DC9-5698-4509-ACB1-F27B63B0B404}" destId="{FA8A8BDD-6F30-4D81-89FE-62C1361DE394}" srcOrd="0" destOrd="0" presId="urn:microsoft.com/office/officeart/2005/8/layout/process1"/>
    <dgm:cxn modelId="{DDD77A2E-B855-45B4-8AB6-CA115F3C416E}" type="presParOf" srcId="{006B1DC9-5698-4509-ACB1-F27B63B0B404}" destId="{72C415BA-6BB3-4B68-AB13-AF863FA098DC}" srcOrd="1" destOrd="0" presId="urn:microsoft.com/office/officeart/2005/8/layout/process1"/>
    <dgm:cxn modelId="{857F61D9-4FF5-40FB-8307-0EDB1E440E61}" type="presParOf" srcId="{72C415BA-6BB3-4B68-AB13-AF863FA098DC}" destId="{84221EE1-7805-497C-BBCB-B12F0CF8450D}" srcOrd="0" destOrd="0" presId="urn:microsoft.com/office/officeart/2005/8/layout/process1"/>
    <dgm:cxn modelId="{DBB24661-19AE-49F0-81A1-2E398DE6CCA3}" type="presParOf" srcId="{006B1DC9-5698-4509-ACB1-F27B63B0B404}" destId="{67E5ABC1-15D0-4E7D-9A3F-ABABE7B1EE43}" srcOrd="2" destOrd="0" presId="urn:microsoft.com/office/officeart/2005/8/layout/process1"/>
    <dgm:cxn modelId="{6C40D094-030A-4B6A-96DF-149594F22C66}" type="presParOf" srcId="{006B1DC9-5698-4509-ACB1-F27B63B0B404}" destId="{4FE70845-0908-4593-BC16-BD9F265E4E09}" srcOrd="3" destOrd="0" presId="urn:microsoft.com/office/officeart/2005/8/layout/process1"/>
    <dgm:cxn modelId="{7F73FA61-5DA1-4F40-908D-ED478A44BBE8}" type="presParOf" srcId="{4FE70845-0908-4593-BC16-BD9F265E4E09}" destId="{5FF2F506-4D9D-46F8-8FBB-4D2AB962D6A6}" srcOrd="0" destOrd="0" presId="urn:microsoft.com/office/officeart/2005/8/layout/process1"/>
    <dgm:cxn modelId="{964C358F-82A4-4D3E-A277-FFE2099B3F84}" type="presParOf" srcId="{006B1DC9-5698-4509-ACB1-F27B63B0B404}" destId="{134A918B-C11C-49B8-8C69-3920F9DBB046}" srcOrd="4" destOrd="0" presId="urn:microsoft.com/office/officeart/2005/8/layout/process1"/>
    <dgm:cxn modelId="{C9C6958B-18FF-4C5D-A00A-5FF9CA78590F}" type="presParOf" srcId="{006B1DC9-5698-4509-ACB1-F27B63B0B404}" destId="{9D638717-3283-4FDF-BAF0-591A24424E8A}" srcOrd="5" destOrd="0" presId="urn:microsoft.com/office/officeart/2005/8/layout/process1"/>
    <dgm:cxn modelId="{EEECD8B4-61EA-4B33-9ADF-EDE0ECB107D3}" type="presParOf" srcId="{9D638717-3283-4FDF-BAF0-591A24424E8A}" destId="{D422830F-F9F1-4BF0-BD8B-F2698E1990C4}" srcOrd="0" destOrd="0" presId="urn:microsoft.com/office/officeart/2005/8/layout/process1"/>
    <dgm:cxn modelId="{6FA47124-ED1E-4966-814F-98C08CB73B92}" type="presParOf" srcId="{006B1DC9-5698-4509-ACB1-F27B63B0B404}" destId="{EDA6F320-6716-47C5-ABFC-4D7C47D97B8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4C790-2F37-460D-9A10-574228979325}" type="datetimeFigureOut">
              <a:rPr lang="de-DE" smtClean="0"/>
              <a:pPr/>
              <a:t>16.07.2009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38991-BB6B-42C1-9213-9F63ACF65A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pPr/>
              <a:t>16.07.2009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pPr/>
              <a:t>16.07.2009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pPr/>
              <a:t>16.07.2009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pPr/>
              <a:t>16.07.2009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pPr/>
              <a:t>16.07.2009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pPr/>
              <a:t>16.07.2009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pPr/>
              <a:t>16.07.2009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pPr/>
              <a:t>16.07.2009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pPr/>
              <a:t>16.07.2009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pPr/>
              <a:t>16.07.2009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pPr/>
              <a:t>16.07.2009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F7235-DDB4-4E1A-A9D5-767333722F31}" type="datetimeFigureOut">
              <a:rPr lang="de-DE" smtClean="0"/>
              <a:pPr/>
              <a:t>16.07.2009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93B8F-63D6-44EF-A267-6111CD4F40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370013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Entwicklung eines Systems zur Austragung der Software-Challenge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Meilenstein 1:</a:t>
            </a:r>
          </a:p>
          <a:p>
            <a:r>
              <a:rPr lang="de-DE" dirty="0" smtClean="0"/>
              <a:t>Der Server als zentrale Komponente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Erweiterbarkeit</a:t>
            </a:r>
            <a:endParaRPr lang="de-DE" dirty="0"/>
          </a:p>
        </p:txBody>
      </p:sp>
      <p:pic>
        <p:nvPicPr>
          <p:cNvPr id="5" name="Picture 2" descr="C:\Users\Marcel\Documents\IGUIPlugi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4868" y="1600200"/>
            <a:ext cx="601426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Starten eines Spiels</a:t>
            </a:r>
            <a:endParaRPr lang="de-DE" dirty="0"/>
          </a:p>
        </p:txBody>
      </p:sp>
      <p:pic>
        <p:nvPicPr>
          <p:cNvPr id="5" name="Picture 2" descr="C:\Users\Marcel\Documents\CreateGame(active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552" y="1600200"/>
            <a:ext cx="5590895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Starten eines Spiels</a:t>
            </a:r>
            <a:endParaRPr lang="de-DE" dirty="0"/>
          </a:p>
        </p:txBody>
      </p:sp>
      <p:pic>
        <p:nvPicPr>
          <p:cNvPr id="2050" name="Picture 2" descr="C:\Users\Marcel\Documents\CreateGam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9547" y="1600200"/>
            <a:ext cx="6084906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Laden eines Mitschnitts (Replay)</a:t>
            </a:r>
            <a:endParaRPr lang="de-DE" dirty="0"/>
          </a:p>
        </p:txBody>
      </p:sp>
      <p:pic>
        <p:nvPicPr>
          <p:cNvPr id="1026" name="Picture 2" descr="C:\Users\Marcel\Documents\loadReplay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6974" y="1600200"/>
            <a:ext cx="6290051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Testlauf (Test Range)</a:t>
            </a:r>
            <a:endParaRPr lang="de-DE" dirty="0"/>
          </a:p>
        </p:txBody>
      </p:sp>
      <p:pic>
        <p:nvPicPr>
          <p:cNvPr id="1026" name="Picture 2" descr="C:\Users\Marcel\Documents\testRang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6974" y="1600200"/>
            <a:ext cx="6290051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(ohne Spiel)</a:t>
            </a:r>
            <a:endParaRPr lang="de-DE" dirty="0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„Hase und Igel“ Plugin (GUI)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Als Mensch mitspielen können…</a:t>
            </a:r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Spiel grafisch darstellen</a:t>
            </a:r>
          </a:p>
          <a:p>
            <a:r>
              <a:rPr lang="de-DE" dirty="0" smtClean="0"/>
              <a:t>Spiele speichern und abspielen können</a:t>
            </a:r>
          </a:p>
          <a:p>
            <a:r>
              <a:rPr lang="de-DE" dirty="0" smtClean="0"/>
              <a:t>Netzwerk abstrahiert zur Verfügung stellen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Pakete</a:t>
            </a:r>
            <a:endParaRPr lang="de-DE" dirty="0"/>
          </a:p>
        </p:txBody>
      </p:sp>
      <p:pic>
        <p:nvPicPr>
          <p:cNvPr id="9218" name="Picture 2" descr="C:\Users\Marcel\Documents\paket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1064" y="1600200"/>
            <a:ext cx="5861871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Renderer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Viele Farben verwendet</a:t>
            </a:r>
          </a:p>
          <a:p>
            <a:r>
              <a:rPr lang="de-DE" dirty="0" smtClean="0"/>
              <a:t>Spielfeld ist skalierbar</a:t>
            </a:r>
          </a:p>
          <a:p>
            <a:r>
              <a:rPr lang="de-DE" dirty="0" smtClean="0"/>
              <a:t>Möglichkeit zur 3D-Variante</a:t>
            </a:r>
          </a:p>
          <a:p>
            <a:r>
              <a:rPr lang="de-DE" dirty="0" err="1" smtClean="0"/>
              <a:t>PopUps</a:t>
            </a:r>
            <a:r>
              <a:rPr lang="de-DE" dirty="0" smtClean="0"/>
              <a:t> bzw. </a:t>
            </a:r>
            <a:r>
              <a:rPr lang="de-DE" dirty="0" err="1" smtClean="0"/>
              <a:t>JDialogs</a:t>
            </a:r>
            <a:r>
              <a:rPr lang="de-DE" dirty="0" smtClean="0"/>
              <a:t> vermieden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Webapplikation</a:t>
            </a:r>
          </a:p>
          <a:p>
            <a:pPr lvl="1"/>
            <a:r>
              <a:rPr lang="de-DE" dirty="0" smtClean="0"/>
              <a:t>Ausrichtung von Wettkämpfen</a:t>
            </a:r>
          </a:p>
          <a:p>
            <a:pPr lvl="1"/>
            <a:r>
              <a:rPr lang="de-DE" dirty="0" smtClean="0"/>
              <a:t>Abgabe von </a:t>
            </a:r>
            <a:r>
              <a:rPr lang="de-DE" dirty="0"/>
              <a:t>e</a:t>
            </a:r>
            <a:r>
              <a:rPr lang="de-DE" dirty="0" smtClean="0"/>
              <a:t>ntwickelten Spieler-Programmen</a:t>
            </a:r>
            <a:endParaRPr lang="de-DE" dirty="0"/>
          </a:p>
          <a:p>
            <a:pPr lvl="1"/>
            <a:r>
              <a:rPr lang="de-DE" dirty="0" smtClean="0"/>
              <a:t>Einsehen von Spielergebnissen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(mit Spiel)</a:t>
            </a:r>
            <a:endParaRPr lang="de-DE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913" y="1600200"/>
            <a:ext cx="513417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Spiel-Server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Spiele und ihre Logik laufen hier ab…</a:t>
            </a:r>
            <a:endParaRPr lang="de-D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(Verbindung herstellen)</a:t>
            </a:r>
          </a:p>
          <a:p>
            <a:r>
              <a:rPr lang="de-DE" dirty="0" smtClean="0"/>
              <a:t>Begegnung austragen</a:t>
            </a:r>
          </a:p>
          <a:p>
            <a:r>
              <a:rPr lang="de-DE" dirty="0" smtClean="0"/>
              <a:t>Begegnung vorbereiten</a:t>
            </a:r>
          </a:p>
          <a:p>
            <a:r>
              <a:rPr lang="de-DE" dirty="0" smtClean="0"/>
              <a:t>Begegnung administrieren</a:t>
            </a:r>
          </a:p>
          <a:p>
            <a:r>
              <a:rPr lang="de-DE" dirty="0" smtClean="0"/>
              <a:t>Begegnung beobachten</a:t>
            </a:r>
          </a:p>
          <a:p>
            <a:r>
              <a:rPr lang="de-DE" dirty="0" smtClean="0"/>
              <a:t>(Verbindung beenden)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Teilnehmer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Teilnehmer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Abstraktion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Erweiterbarkeit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IGamePlugin</a:t>
            </a:r>
            <a:endParaRPr lang="de-DE" dirty="0"/>
          </a:p>
          <a:p>
            <a:pPr lvl="1"/>
            <a:r>
              <a:rPr lang="de-DE" dirty="0" smtClean="0"/>
              <a:t>Definition des Spiels</a:t>
            </a:r>
          </a:p>
          <a:p>
            <a:pPr lvl="1"/>
            <a:r>
              <a:rPr lang="de-DE" dirty="0" smtClean="0"/>
              <a:t>Kann neue Instanzen erstellen</a:t>
            </a:r>
          </a:p>
          <a:p>
            <a:r>
              <a:rPr lang="de-DE" dirty="0" err="1" smtClean="0"/>
              <a:t>IPauseable</a:t>
            </a:r>
            <a:r>
              <a:rPr lang="de-DE" dirty="0" smtClean="0"/>
              <a:t> (optional)</a:t>
            </a:r>
          </a:p>
          <a:p>
            <a:pPr lvl="1"/>
            <a:r>
              <a:rPr lang="de-DE" dirty="0" smtClean="0"/>
              <a:t>Interface zum Pausieren des Spiels</a:t>
            </a:r>
          </a:p>
          <a:p>
            <a:r>
              <a:rPr lang="de-DE" dirty="0" err="1" smtClean="0"/>
              <a:t>IGameInstance</a:t>
            </a:r>
            <a:endParaRPr lang="de-DE" dirty="0" smtClean="0"/>
          </a:p>
          <a:p>
            <a:pPr lvl="1"/>
            <a:r>
              <a:rPr lang="de-DE" dirty="0" smtClean="0"/>
              <a:t>Instanz des Spiels</a:t>
            </a:r>
          </a:p>
          <a:p>
            <a:r>
              <a:rPr lang="de-DE" dirty="0" err="1" smtClean="0"/>
              <a:t>IPlayer</a:t>
            </a:r>
            <a:endParaRPr lang="de-DE" dirty="0" smtClean="0"/>
          </a:p>
          <a:p>
            <a:pPr lvl="1"/>
            <a:r>
              <a:rPr lang="de-DE" dirty="0" smtClean="0"/>
              <a:t>Eine Spielerinstanz mit dessen Attributen</a:t>
            </a:r>
            <a:endParaRPr lang="de-D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IGamePlugin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err="1" smtClean="0"/>
              <a:t>createGame</a:t>
            </a:r>
            <a:r>
              <a:rPr lang="de-DE" dirty="0" smtClean="0"/>
              <a:t>() : </a:t>
            </a:r>
            <a:r>
              <a:rPr lang="de-DE" dirty="0" err="1" smtClean="0"/>
              <a:t>IGameInstance</a:t>
            </a:r>
            <a:endParaRPr lang="de-DE" dirty="0" smtClean="0"/>
          </a:p>
          <a:p>
            <a:pPr lvl="1"/>
            <a:r>
              <a:rPr lang="de-DE" dirty="0" err="1" smtClean="0"/>
              <a:t>getMaximumPlayerCount</a:t>
            </a:r>
            <a:r>
              <a:rPr lang="de-DE" dirty="0" smtClean="0"/>
              <a:t>() : </a:t>
            </a:r>
            <a:r>
              <a:rPr lang="de-DE" dirty="0" err="1" smtClean="0"/>
              <a:t>int</a:t>
            </a:r>
            <a:endParaRPr lang="de-DE" dirty="0" smtClean="0"/>
          </a:p>
          <a:p>
            <a:pPr lvl="1"/>
            <a:r>
              <a:rPr lang="de-DE" dirty="0" err="1" smtClean="0"/>
              <a:t>getScoreDefinition</a:t>
            </a:r>
            <a:r>
              <a:rPr lang="de-DE" dirty="0" smtClean="0"/>
              <a:t>() : </a:t>
            </a:r>
            <a:r>
              <a:rPr lang="de-DE" dirty="0" err="1" smtClean="0"/>
              <a:t>ScoreDefinition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IPauseable</a:t>
            </a:r>
            <a:r>
              <a:rPr lang="de-DE" dirty="0" smtClean="0"/>
              <a:t> (Optional)</a:t>
            </a:r>
          </a:p>
          <a:p>
            <a:pPr lvl="1"/>
            <a:r>
              <a:rPr lang="de-DE" dirty="0" err="1" smtClean="0"/>
              <a:t>setPauseMode</a:t>
            </a:r>
            <a:r>
              <a:rPr lang="de-DE" dirty="0" smtClean="0"/>
              <a:t>(</a:t>
            </a:r>
            <a:r>
              <a:rPr lang="de-DE" dirty="0" err="1" smtClean="0"/>
              <a:t>boolean</a:t>
            </a:r>
            <a:r>
              <a:rPr lang="de-DE" dirty="0" smtClean="0"/>
              <a:t>) : </a:t>
            </a:r>
            <a:r>
              <a:rPr lang="de-DE" dirty="0" err="1" smtClean="0"/>
              <a:t>void</a:t>
            </a:r>
            <a:endParaRPr lang="de-DE" dirty="0" smtClean="0"/>
          </a:p>
          <a:p>
            <a:pPr lvl="1"/>
            <a:r>
              <a:rPr lang="de-DE" dirty="0" smtClean="0"/>
              <a:t>afterPause() : </a:t>
            </a:r>
            <a:r>
              <a:rPr lang="de-DE" dirty="0" err="1" smtClean="0"/>
              <a:t>void</a:t>
            </a:r>
            <a:endParaRPr lang="de-DE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IGameInstance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err="1" smtClean="0"/>
              <a:t>start</a:t>
            </a:r>
            <a:r>
              <a:rPr lang="de-DE" dirty="0" smtClean="0"/>
              <a:t>() : </a:t>
            </a:r>
            <a:r>
              <a:rPr lang="de-DE" dirty="0" err="1" smtClean="0"/>
              <a:t>void</a:t>
            </a:r>
            <a:endParaRPr lang="de-DE" dirty="0" smtClean="0"/>
          </a:p>
          <a:p>
            <a:pPr lvl="1"/>
            <a:r>
              <a:rPr lang="de-DE" dirty="0" err="1" smtClean="0"/>
              <a:t>ready</a:t>
            </a:r>
            <a:r>
              <a:rPr lang="de-DE" dirty="0" smtClean="0"/>
              <a:t>() : </a:t>
            </a:r>
            <a:r>
              <a:rPr lang="de-DE" dirty="0" err="1" smtClean="0"/>
              <a:t>boolean</a:t>
            </a:r>
            <a:endParaRPr lang="de-DE" dirty="0" smtClean="0"/>
          </a:p>
          <a:p>
            <a:pPr lvl="1"/>
            <a:r>
              <a:rPr lang="de-DE" dirty="0" err="1" smtClean="0"/>
              <a:t>onAction</a:t>
            </a:r>
            <a:r>
              <a:rPr lang="de-DE" dirty="0" smtClean="0"/>
              <a:t>(</a:t>
            </a:r>
            <a:r>
              <a:rPr lang="de-DE" dirty="0" err="1" smtClean="0"/>
              <a:t>IPlayer</a:t>
            </a:r>
            <a:r>
              <a:rPr lang="de-DE" dirty="0" smtClean="0"/>
              <a:t>, </a:t>
            </a:r>
            <a:r>
              <a:rPr lang="de-DE" dirty="0" err="1" smtClean="0"/>
              <a:t>Object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onPlayerJoined</a:t>
            </a:r>
            <a:r>
              <a:rPr lang="de-DE" dirty="0" smtClean="0"/>
              <a:t>() : </a:t>
            </a:r>
            <a:r>
              <a:rPr lang="de-DE" dirty="0" err="1" smtClean="0"/>
              <a:t>IPlayer</a:t>
            </a:r>
            <a:endParaRPr lang="de-DE" dirty="0" smtClean="0"/>
          </a:p>
          <a:p>
            <a:pPr lvl="1"/>
            <a:r>
              <a:rPr lang="de-DE" dirty="0" err="1" smtClean="0"/>
              <a:t>onPlayerLeft</a:t>
            </a:r>
            <a:r>
              <a:rPr lang="de-DE" dirty="0" smtClean="0"/>
              <a:t>(</a:t>
            </a:r>
            <a:r>
              <a:rPr lang="de-DE" dirty="0" err="1" smtClean="0"/>
              <a:t>IPlayer</a:t>
            </a:r>
            <a:r>
              <a:rPr lang="de-DE" dirty="0" smtClean="0"/>
              <a:t>) : </a:t>
            </a:r>
            <a:r>
              <a:rPr lang="de-DE" dirty="0" err="1" smtClean="0"/>
              <a:t>void</a:t>
            </a:r>
            <a:endParaRPr lang="de-DE" dirty="0"/>
          </a:p>
          <a:p>
            <a:pPr lvl="1"/>
            <a:r>
              <a:rPr lang="de-DE" dirty="0" err="1" smtClean="0"/>
              <a:t>addGameListener</a:t>
            </a:r>
            <a:r>
              <a:rPr lang="de-DE" dirty="0" smtClean="0"/>
              <a:t>(</a:t>
            </a:r>
            <a:r>
              <a:rPr lang="de-DE" dirty="0" err="1" smtClean="0"/>
              <a:t>IGameListener</a:t>
            </a:r>
            <a:r>
              <a:rPr lang="de-DE" dirty="0" smtClean="0"/>
              <a:t>) : </a:t>
            </a:r>
            <a:r>
              <a:rPr lang="de-DE" dirty="0" err="1" smtClean="0"/>
              <a:t>void</a:t>
            </a:r>
            <a:endParaRPr lang="de-DE" dirty="0" smtClean="0"/>
          </a:p>
          <a:p>
            <a:pPr lvl="1"/>
            <a:r>
              <a:rPr lang="de-DE" dirty="0" err="1" smtClean="0"/>
              <a:t>removeGameListener</a:t>
            </a:r>
            <a:r>
              <a:rPr lang="de-DE" dirty="0" smtClean="0"/>
              <a:t>(</a:t>
            </a:r>
            <a:r>
              <a:rPr lang="de-DE" dirty="0" err="1" smtClean="0"/>
              <a:t>IGameListener</a:t>
            </a:r>
            <a:r>
              <a:rPr lang="de-DE" dirty="0" smtClean="0"/>
              <a:t>) : </a:t>
            </a:r>
            <a:r>
              <a:rPr lang="de-DE" dirty="0" err="1" smtClean="0"/>
              <a:t>void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IPlayer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err="1" smtClean="0"/>
              <a:t>addPlayerListener</a:t>
            </a:r>
            <a:r>
              <a:rPr lang="de-DE" dirty="0" smtClean="0"/>
              <a:t>(</a:t>
            </a:r>
            <a:r>
              <a:rPr lang="de-DE" dirty="0" err="1" smtClean="0"/>
              <a:t>IPlayerListener</a:t>
            </a:r>
            <a:r>
              <a:rPr lang="de-DE" dirty="0" smtClean="0"/>
              <a:t>) : </a:t>
            </a:r>
            <a:r>
              <a:rPr lang="de-DE" dirty="0" err="1" smtClean="0"/>
              <a:t>void</a:t>
            </a:r>
            <a:endParaRPr lang="de-DE" dirty="0" smtClean="0"/>
          </a:p>
          <a:p>
            <a:pPr lvl="1"/>
            <a:r>
              <a:rPr lang="de-DE" dirty="0" err="1" smtClean="0"/>
              <a:t>removePlayerListener</a:t>
            </a:r>
            <a:r>
              <a:rPr lang="de-DE" dirty="0" smtClean="0"/>
              <a:t>(</a:t>
            </a:r>
            <a:r>
              <a:rPr lang="de-DE" dirty="0" err="1" smtClean="0"/>
              <a:t>IPlayerListener</a:t>
            </a:r>
            <a:r>
              <a:rPr lang="de-DE" dirty="0" smtClean="0"/>
              <a:t>) : </a:t>
            </a:r>
            <a:r>
              <a:rPr lang="de-DE" dirty="0" err="1" smtClean="0"/>
              <a:t>void</a:t>
            </a:r>
            <a:endParaRPr lang="de-DE" dirty="0" smtClean="0"/>
          </a:p>
          <a:p>
            <a:pPr lvl="1"/>
            <a:r>
              <a:rPr lang="de-DE" dirty="0" err="1" smtClean="0"/>
              <a:t>setDisplayName</a:t>
            </a:r>
            <a:r>
              <a:rPr lang="de-DE" dirty="0" smtClean="0"/>
              <a:t>(String) : </a:t>
            </a:r>
            <a:r>
              <a:rPr lang="de-DE" dirty="0" err="1" smtClean="0"/>
              <a:t>void</a:t>
            </a:r>
            <a:endParaRPr lang="de-DE" dirty="0" smtClean="0"/>
          </a:p>
          <a:p>
            <a:pPr lvl="1"/>
            <a:r>
              <a:rPr lang="de-DE" dirty="0" err="1" smtClean="0"/>
              <a:t>setShouldBePaused</a:t>
            </a:r>
            <a:r>
              <a:rPr lang="de-DE" dirty="0" smtClean="0"/>
              <a:t>(</a:t>
            </a:r>
            <a:r>
              <a:rPr lang="de-DE" dirty="0" err="1" smtClean="0"/>
              <a:t>boolean</a:t>
            </a:r>
            <a:r>
              <a:rPr lang="de-DE" dirty="0" smtClean="0"/>
              <a:t>) : </a:t>
            </a:r>
            <a:r>
              <a:rPr lang="de-DE" dirty="0" err="1" smtClean="0"/>
              <a:t>void</a:t>
            </a:r>
            <a:endParaRPr lang="de-DE" dirty="0" smtClean="0"/>
          </a:p>
          <a:p>
            <a:pPr lvl="1"/>
            <a:r>
              <a:rPr lang="de-DE" dirty="0" err="1" smtClean="0"/>
              <a:t>setCanTimeout</a:t>
            </a:r>
            <a:r>
              <a:rPr lang="de-DE" dirty="0" smtClean="0"/>
              <a:t>(</a:t>
            </a:r>
            <a:r>
              <a:rPr lang="de-DE" dirty="0" err="1" smtClean="0"/>
              <a:t>boolean</a:t>
            </a:r>
            <a:r>
              <a:rPr lang="de-DE" dirty="0" smtClean="0"/>
              <a:t>) : </a:t>
            </a:r>
            <a:r>
              <a:rPr lang="de-DE" dirty="0" err="1" smtClean="0"/>
              <a:t>void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Spiele-Server</a:t>
            </a:r>
          </a:p>
          <a:p>
            <a:pPr lvl="1"/>
            <a:r>
              <a:rPr lang="de-DE" dirty="0" smtClean="0"/>
              <a:t>Erweiterbar durch Spiel-</a:t>
            </a:r>
            <a:r>
              <a:rPr lang="de-DE" dirty="0" err="1" smtClean="0"/>
              <a:t>Plugins</a:t>
            </a:r>
            <a:endParaRPr lang="de-DE" dirty="0" smtClean="0"/>
          </a:p>
          <a:p>
            <a:r>
              <a:rPr lang="de-DE" dirty="0" smtClean="0"/>
              <a:t>Grafische Oberfläche</a:t>
            </a:r>
          </a:p>
          <a:p>
            <a:pPr lvl="1"/>
            <a:r>
              <a:rPr lang="de-DE" dirty="0" smtClean="0"/>
              <a:t>Erweiterbar durch Darstellung-</a:t>
            </a:r>
            <a:r>
              <a:rPr lang="de-DE" dirty="0" err="1" smtClean="0"/>
              <a:t>Plugins</a:t>
            </a:r>
            <a:r>
              <a:rPr lang="de-DE" dirty="0" smtClean="0"/>
              <a:t> je Spiel</a:t>
            </a:r>
          </a:p>
          <a:p>
            <a:pPr lvl="1"/>
            <a:endParaRPr lang="de-DE" dirty="0"/>
          </a:p>
          <a:p>
            <a:r>
              <a:rPr lang="de-DE" dirty="0" smtClean="0"/>
              <a:t>Plugin-Framework</a:t>
            </a:r>
          </a:p>
          <a:p>
            <a:pPr lvl="1"/>
            <a:r>
              <a:rPr lang="de-DE" dirty="0" smtClean="0"/>
              <a:t>Weniger Entwicklungsaufwand eines </a:t>
            </a:r>
            <a:r>
              <a:rPr lang="de-DE" dirty="0" err="1" smtClean="0"/>
              <a:t>Plugins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Kommunikation (Spiel zur GUI)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Plugin-Framework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Vereinfachung der Entwicklung neuer </a:t>
            </a:r>
            <a:r>
              <a:rPr lang="de-DE" dirty="0" err="1" smtClean="0"/>
              <a:t>Plugins</a:t>
            </a:r>
            <a:endParaRPr lang="de-D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funktioniert oft ähnlich?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Rundenbasiertes Spielen</a:t>
            </a:r>
          </a:p>
          <a:p>
            <a:pPr lvl="1"/>
            <a:r>
              <a:rPr lang="de-DE" dirty="0" smtClean="0"/>
              <a:t>Validierung, ob/welcher Spieler dran ist</a:t>
            </a:r>
          </a:p>
          <a:p>
            <a:r>
              <a:rPr lang="de-DE" dirty="0" smtClean="0"/>
              <a:t>Pausieren des Spiels</a:t>
            </a:r>
          </a:p>
          <a:p>
            <a:r>
              <a:rPr lang="de-DE" dirty="0" smtClean="0"/>
              <a:t>Beschränkung der Zugzeit</a:t>
            </a:r>
          </a:p>
          <a:p>
            <a:r>
              <a:rPr lang="de-DE" dirty="0" smtClean="0"/>
              <a:t>Benachrichtigung von Spielern</a:t>
            </a:r>
          </a:p>
          <a:p>
            <a:pPr lvl="1"/>
            <a:r>
              <a:rPr lang="de-DE" dirty="0" smtClean="0"/>
              <a:t>Anforderung eines Zugs</a:t>
            </a:r>
          </a:p>
          <a:p>
            <a:r>
              <a:rPr lang="de-DE" dirty="0" smtClean="0"/>
              <a:t>Benachrichtigung von Beobachtern</a:t>
            </a:r>
          </a:p>
          <a:p>
            <a:pPr lvl="1"/>
            <a:r>
              <a:rPr lang="de-DE" dirty="0" smtClean="0"/>
              <a:t>Memento-Pattern</a:t>
            </a:r>
            <a:endParaRPr lang="de-D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Exemplarischer Ablauf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714348" y="1285860"/>
            <a:ext cx="1785950" cy="5000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Spielstart</a:t>
            </a:r>
            <a:endParaRPr lang="de-DE" dirty="0"/>
          </a:p>
        </p:txBody>
      </p:sp>
      <p:sp>
        <p:nvSpPr>
          <p:cNvPr id="5" name="Flussdiagramm: Verzweigung 4"/>
          <p:cNvSpPr/>
          <p:nvPr/>
        </p:nvSpPr>
        <p:spPr>
          <a:xfrm>
            <a:off x="3571868" y="2143116"/>
            <a:ext cx="1714512" cy="785818"/>
          </a:xfrm>
          <a:prstGeom prst="flowChartDecis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Pause?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857884" y="2285992"/>
            <a:ext cx="2357454" cy="5000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Warten auf „Weiter“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128" idx="3"/>
            <a:endCxn id="5" idx="1"/>
          </p:cNvCxnSpPr>
          <p:nvPr/>
        </p:nvCxnSpPr>
        <p:spPr>
          <a:xfrm>
            <a:off x="2714612" y="2536025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5" idx="3"/>
            <a:endCxn id="6" idx="1"/>
          </p:cNvCxnSpPr>
          <p:nvPr/>
        </p:nvCxnSpPr>
        <p:spPr>
          <a:xfrm>
            <a:off x="5286380" y="2536025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3286116" y="3214686"/>
            <a:ext cx="2286016" cy="7143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Spieler benachrichtigen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5" idx="2"/>
            <a:endCxn id="11" idx="0"/>
          </p:cNvCxnSpPr>
          <p:nvPr/>
        </p:nvCxnSpPr>
        <p:spPr>
          <a:xfrm rot="5400000">
            <a:off x="4286248" y="307181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Form 39"/>
          <p:cNvCxnSpPr>
            <a:stCxn id="6" idx="2"/>
            <a:endCxn id="11" idx="3"/>
          </p:cNvCxnSpPr>
          <p:nvPr/>
        </p:nvCxnSpPr>
        <p:spPr>
          <a:xfrm rot="5400000">
            <a:off x="5911463" y="2446728"/>
            <a:ext cx="785818" cy="14644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500034" y="3214686"/>
            <a:ext cx="2286016" cy="7143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Warten auf Nachricht</a:t>
            </a:r>
            <a:br>
              <a:rPr lang="de-DE" dirty="0" smtClean="0"/>
            </a:br>
            <a:r>
              <a:rPr lang="de-DE" dirty="0" smtClean="0"/>
              <a:t>(oder Timeout)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11" idx="1"/>
            <a:endCxn id="50" idx="3"/>
          </p:cNvCxnSpPr>
          <p:nvPr/>
        </p:nvCxnSpPr>
        <p:spPr>
          <a:xfrm rot="10800000">
            <a:off x="2786050" y="357187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ssdiagramm: Verzweigung 53"/>
          <p:cNvSpPr/>
          <p:nvPr/>
        </p:nvSpPr>
        <p:spPr>
          <a:xfrm>
            <a:off x="428596" y="4214818"/>
            <a:ext cx="2428892" cy="1071570"/>
          </a:xfrm>
          <a:prstGeom prst="flowChartDecis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Nachricht rechtzeitig da?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0" idx="2"/>
            <a:endCxn id="54" idx="0"/>
          </p:cNvCxnSpPr>
          <p:nvPr/>
        </p:nvCxnSpPr>
        <p:spPr>
          <a:xfrm rot="5400000">
            <a:off x="1500166" y="407194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5357818" y="22145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Ja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4500562" y="285749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Nein</a:t>
            </a:r>
            <a:endParaRPr lang="de-DE" dirty="0"/>
          </a:p>
        </p:txBody>
      </p:sp>
      <p:sp>
        <p:nvSpPr>
          <p:cNvPr id="71" name="Rechteck 70"/>
          <p:cNvSpPr/>
          <p:nvPr/>
        </p:nvSpPr>
        <p:spPr>
          <a:xfrm>
            <a:off x="785786" y="5572140"/>
            <a:ext cx="1714512" cy="5000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Verarbeiten</a:t>
            </a:r>
            <a:endParaRPr lang="de-DE" dirty="0"/>
          </a:p>
        </p:txBody>
      </p:sp>
      <p:sp>
        <p:nvSpPr>
          <p:cNvPr id="72" name="Rechteck 71"/>
          <p:cNvSpPr/>
          <p:nvPr/>
        </p:nvSpPr>
        <p:spPr>
          <a:xfrm>
            <a:off x="5929322" y="5500702"/>
            <a:ext cx="2143140" cy="64294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Nächster Spieler</a:t>
            </a:r>
            <a:endParaRPr lang="de-DE" dirty="0"/>
          </a:p>
        </p:txBody>
      </p:sp>
      <p:sp>
        <p:nvSpPr>
          <p:cNvPr id="73" name="Flussdiagramm: Verzweigung 72"/>
          <p:cNvSpPr/>
          <p:nvPr/>
        </p:nvSpPr>
        <p:spPr>
          <a:xfrm>
            <a:off x="3714744" y="5357826"/>
            <a:ext cx="1500166" cy="928694"/>
          </a:xfrm>
          <a:prstGeom prst="flowChartDecisi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GameOver</a:t>
            </a:r>
            <a:r>
              <a:rPr lang="de-DE" dirty="0" smtClean="0"/>
              <a:t>?</a:t>
            </a:r>
            <a:endParaRPr lang="de-DE" dirty="0"/>
          </a:p>
        </p:txBody>
      </p:sp>
      <p:cxnSp>
        <p:nvCxnSpPr>
          <p:cNvPr id="79" name="Gerade Verbindung mit Pfeil 78"/>
          <p:cNvCxnSpPr>
            <a:stCxn id="54" idx="2"/>
            <a:endCxn id="71" idx="0"/>
          </p:cNvCxnSpPr>
          <p:nvPr/>
        </p:nvCxnSpPr>
        <p:spPr>
          <a:xfrm rot="5400000">
            <a:off x="1500166" y="542926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/>
          <p:cNvSpPr/>
          <p:nvPr/>
        </p:nvSpPr>
        <p:spPr>
          <a:xfrm>
            <a:off x="3571868" y="4500570"/>
            <a:ext cx="1785950" cy="5000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Spielende</a:t>
            </a:r>
            <a:endParaRPr lang="de-DE" dirty="0"/>
          </a:p>
        </p:txBody>
      </p:sp>
      <p:cxnSp>
        <p:nvCxnSpPr>
          <p:cNvPr id="93" name="Gerade Verbindung mit Pfeil 92"/>
          <p:cNvCxnSpPr>
            <a:stCxn id="54" idx="3"/>
            <a:endCxn id="92" idx="1"/>
          </p:cNvCxnSpPr>
          <p:nvPr/>
        </p:nvCxnSpPr>
        <p:spPr>
          <a:xfrm>
            <a:off x="2857488" y="4750603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71" idx="3"/>
            <a:endCxn id="73" idx="1"/>
          </p:cNvCxnSpPr>
          <p:nvPr/>
        </p:nvCxnSpPr>
        <p:spPr>
          <a:xfrm>
            <a:off x="2500298" y="5822161"/>
            <a:ext cx="1214446" cy="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73" idx="0"/>
            <a:endCxn id="92" idx="2"/>
          </p:cNvCxnSpPr>
          <p:nvPr/>
        </p:nvCxnSpPr>
        <p:spPr>
          <a:xfrm rot="5400000" flipH="1" flipV="1">
            <a:off x="4286240" y="5179223"/>
            <a:ext cx="357190" cy="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>
            <a:stCxn id="73" idx="3"/>
            <a:endCxn id="72" idx="1"/>
          </p:cNvCxnSpPr>
          <p:nvPr/>
        </p:nvCxnSpPr>
        <p:spPr>
          <a:xfrm>
            <a:off x="5214910" y="5822173"/>
            <a:ext cx="7144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Form 115"/>
          <p:cNvCxnSpPr>
            <a:stCxn id="72" idx="3"/>
            <a:endCxn id="128" idx="0"/>
          </p:cNvCxnSpPr>
          <p:nvPr/>
        </p:nvCxnSpPr>
        <p:spPr>
          <a:xfrm flipH="1" flipV="1">
            <a:off x="1607323" y="2214554"/>
            <a:ext cx="6465139" cy="3607619"/>
          </a:xfrm>
          <a:prstGeom prst="bentConnector4">
            <a:avLst>
              <a:gd name="adj1" fmla="val -5640"/>
              <a:gd name="adj2" fmla="val 1063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/>
          <p:cNvSpPr/>
          <p:nvPr/>
        </p:nvSpPr>
        <p:spPr>
          <a:xfrm>
            <a:off x="500034" y="2214554"/>
            <a:ext cx="2214578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Zustand verschicken</a:t>
            </a:r>
          </a:p>
        </p:txBody>
      </p:sp>
      <p:cxnSp>
        <p:nvCxnSpPr>
          <p:cNvPr id="134" name="Gerade Verbindung mit Pfeil 133"/>
          <p:cNvCxnSpPr>
            <a:stCxn id="4" idx="2"/>
            <a:endCxn id="128" idx="0"/>
          </p:cNvCxnSpPr>
          <p:nvPr/>
        </p:nvCxnSpPr>
        <p:spPr>
          <a:xfrm rot="5400000">
            <a:off x="1393009" y="200024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/>
          <p:cNvSpPr txBox="1"/>
          <p:nvPr/>
        </p:nvSpPr>
        <p:spPr>
          <a:xfrm>
            <a:off x="1643042" y="521495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Ja</a:t>
            </a:r>
            <a:endParaRPr lang="de-DE" dirty="0"/>
          </a:p>
        </p:txBody>
      </p:sp>
      <p:sp>
        <p:nvSpPr>
          <p:cNvPr id="147" name="Textfeld 146"/>
          <p:cNvSpPr txBox="1"/>
          <p:nvPr/>
        </p:nvSpPr>
        <p:spPr>
          <a:xfrm>
            <a:off x="2857488" y="442913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Nein</a:t>
            </a:r>
            <a:endParaRPr lang="de-DE" dirty="0"/>
          </a:p>
        </p:txBody>
      </p:sp>
      <p:sp>
        <p:nvSpPr>
          <p:cNvPr id="148" name="Textfeld 147"/>
          <p:cNvSpPr txBox="1"/>
          <p:nvPr/>
        </p:nvSpPr>
        <p:spPr>
          <a:xfrm>
            <a:off x="4500562" y="507207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Ja</a:t>
            </a:r>
            <a:endParaRPr lang="de-DE" dirty="0"/>
          </a:p>
        </p:txBody>
      </p:sp>
      <p:sp>
        <p:nvSpPr>
          <p:cNvPr id="149" name="Textfeld 148"/>
          <p:cNvSpPr txBox="1"/>
          <p:nvPr/>
        </p:nvSpPr>
        <p:spPr>
          <a:xfrm>
            <a:off x="5214942" y="550070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Nein</a:t>
            </a:r>
            <a:endParaRPr lang="de-DE" dirty="0"/>
          </a:p>
        </p:txBody>
      </p:sp>
      <p:sp>
        <p:nvSpPr>
          <p:cNvPr id="157" name="Rechteck 156"/>
          <p:cNvSpPr/>
          <p:nvPr/>
        </p:nvSpPr>
        <p:spPr>
          <a:xfrm>
            <a:off x="5929322" y="4429132"/>
            <a:ext cx="2214578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Endstand verschicken</a:t>
            </a:r>
          </a:p>
        </p:txBody>
      </p:sp>
      <p:cxnSp>
        <p:nvCxnSpPr>
          <p:cNvPr id="159" name="Gerade Verbindung mit Pfeil 158"/>
          <p:cNvCxnSpPr>
            <a:stCxn id="92" idx="3"/>
            <a:endCxn id="157" idx="1"/>
          </p:cNvCxnSpPr>
          <p:nvPr/>
        </p:nvCxnSpPr>
        <p:spPr>
          <a:xfrm>
            <a:off x="5357818" y="4750603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Framework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Bereitstellung von abstrakten Klassen</a:t>
            </a:r>
          </a:p>
          <a:p>
            <a:pPr lvl="1"/>
            <a:r>
              <a:rPr lang="de-DE" dirty="0" err="1" smtClean="0"/>
              <a:t>SimpleGameInstance</a:t>
            </a:r>
            <a:endParaRPr lang="de-DE" dirty="0" smtClean="0"/>
          </a:p>
          <a:p>
            <a:pPr lvl="2"/>
            <a:r>
              <a:rPr lang="de-DE" dirty="0" smtClean="0"/>
              <a:t>Implementiert </a:t>
            </a:r>
            <a:r>
              <a:rPr lang="de-DE" dirty="0" err="1" smtClean="0"/>
              <a:t>IGameInstance</a:t>
            </a:r>
            <a:endParaRPr lang="de-DE" dirty="0" smtClean="0"/>
          </a:p>
          <a:p>
            <a:pPr lvl="1"/>
            <a:r>
              <a:rPr lang="de-DE" dirty="0" err="1" smtClean="0"/>
              <a:t>SimplePlayer</a:t>
            </a:r>
            <a:endParaRPr lang="de-DE" dirty="0" smtClean="0"/>
          </a:p>
          <a:p>
            <a:pPr lvl="2"/>
            <a:r>
              <a:rPr lang="de-DE" dirty="0" smtClean="0"/>
              <a:t>Implementiert </a:t>
            </a:r>
            <a:r>
              <a:rPr lang="de-DE" dirty="0" err="1" smtClean="0"/>
              <a:t>IPlayer</a:t>
            </a:r>
            <a:endParaRPr lang="de-DE" dirty="0" smtClean="0"/>
          </a:p>
          <a:p>
            <a:pPr lvl="1"/>
            <a:r>
              <a:rPr lang="de-DE" dirty="0" err="1" smtClean="0"/>
              <a:t>RoundBasedGameInstance</a:t>
            </a:r>
            <a:endParaRPr lang="de-DE" dirty="0"/>
          </a:p>
          <a:p>
            <a:pPr lvl="2"/>
            <a:r>
              <a:rPr lang="de-DE" dirty="0" smtClean="0"/>
              <a:t>Erweitert </a:t>
            </a:r>
            <a:r>
              <a:rPr lang="de-DE" dirty="0" err="1" smtClean="0"/>
              <a:t>SimpleGameInstance</a:t>
            </a:r>
            <a:endParaRPr lang="de-DE" dirty="0" smtClean="0"/>
          </a:p>
          <a:p>
            <a:r>
              <a:rPr lang="de-DE" dirty="0" smtClean="0"/>
              <a:t>Mitschnitte abspeichern / laden</a:t>
            </a:r>
          </a:p>
          <a:p>
            <a:pPr lvl="1"/>
            <a:r>
              <a:rPr lang="de-DE" dirty="0" smtClean="0"/>
              <a:t>XML </a:t>
            </a:r>
            <a:r>
              <a:rPr lang="de-DE" dirty="0" err="1" smtClean="0"/>
              <a:t>Serialisierung</a:t>
            </a:r>
            <a:r>
              <a:rPr lang="de-DE" dirty="0"/>
              <a:t>,</a:t>
            </a:r>
            <a:r>
              <a:rPr lang="de-DE" dirty="0" smtClean="0"/>
              <a:t> GZIP Kompression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Reduzierung von</a:t>
            </a:r>
          </a:p>
          <a:p>
            <a:pPr lvl="1"/>
            <a:r>
              <a:rPr lang="de-DE" dirty="0" smtClean="0"/>
              <a:t>Komplexität</a:t>
            </a:r>
          </a:p>
          <a:p>
            <a:pPr lvl="1"/>
            <a:r>
              <a:rPr lang="de-DE" dirty="0" smtClean="0"/>
              <a:t>Entwicklungsaufwand</a:t>
            </a:r>
          </a:p>
          <a:p>
            <a:pPr lvl="1"/>
            <a:r>
              <a:rPr lang="de-DE" dirty="0" smtClean="0"/>
              <a:t>LOCs</a:t>
            </a:r>
            <a:endParaRPr lang="de-D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„Hase und Igel“ Plugin (Logik)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Vereinfachung der Entwicklung neuer </a:t>
            </a:r>
            <a:r>
              <a:rPr lang="de-DE" dirty="0" err="1" smtClean="0"/>
              <a:t>Plugins</a:t>
            </a:r>
            <a:endParaRPr lang="de-DE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ToDo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…</a:t>
            </a:r>
            <a:endParaRPr lang="de-DE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Demonstration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Jetzt haben wir Zeit für eine</a:t>
            </a:r>
            <a:endParaRPr lang="de-D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„Hase und Igel“ an Schulen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 „</a:t>
            </a:r>
            <a:r>
              <a:rPr lang="de-DE" dirty="0" err="1" smtClean="0"/>
              <a:t>SimpleClient</a:t>
            </a:r>
            <a:r>
              <a:rPr lang="de-DE" dirty="0" smtClean="0"/>
              <a:t>“ sowie die Bibliothek für Schulen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Entwicklung eines Servers</a:t>
            </a:r>
            <a:br>
              <a:rPr lang="de-DE" dirty="0" smtClean="0"/>
            </a:br>
            <a:r>
              <a:rPr lang="de-DE" dirty="0" smtClean="0"/>
              <a:t>für die Software Challenge 2010+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Abschlusspräsentation</a:t>
            </a:r>
            <a:endParaRPr lang="de-D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 halten</a:t>
            </a:r>
          </a:p>
          <a:p>
            <a:r>
              <a:rPr lang="de-DE" dirty="0" smtClean="0"/>
              <a:t>Verständliche Verwendung</a:t>
            </a:r>
          </a:p>
          <a:p>
            <a:r>
              <a:rPr lang="de-DE" dirty="0" smtClean="0"/>
              <a:t>Gute Dokumentation</a:t>
            </a:r>
          </a:p>
          <a:p>
            <a:r>
              <a:rPr lang="de-DE" dirty="0" smtClean="0"/>
              <a:t>Für Fortgeschrittene praktikabel halten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SimpleClient</a:t>
            </a:r>
            <a:r>
              <a:rPr lang="de-DE" dirty="0" smtClean="0"/>
              <a:t> Framework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„Kara“-Methode</a:t>
            </a:r>
          </a:p>
          <a:p>
            <a:r>
              <a:rPr lang="de-DE" dirty="0" smtClean="0"/>
              <a:t>„ZugSenden“ für Fortgeschrittene</a:t>
            </a:r>
          </a:p>
          <a:p>
            <a:r>
              <a:rPr lang="de-DE" dirty="0" smtClean="0"/>
              <a:t>Viele Werkzeug-Funktionen</a:t>
            </a:r>
          </a:p>
          <a:p>
            <a:r>
              <a:rPr lang="de-DE" dirty="0" smtClean="0"/>
              <a:t>Methoden und Dokumentation auf Deutsch</a:t>
            </a:r>
          </a:p>
          <a:p>
            <a:r>
              <a:rPr lang="de-DE" dirty="0" smtClean="0"/>
              <a:t>Möglichst viel interne Logik entfernt</a:t>
            </a:r>
          </a:p>
          <a:p>
            <a:pPr lvl="1"/>
            <a:r>
              <a:rPr lang="de-DE" dirty="0" smtClean="0"/>
              <a:t>Nur noch zwei Java-Dateien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„Kara“-Methode</a:t>
            </a:r>
            <a:endParaRPr lang="de-DE" dirty="0"/>
          </a:p>
        </p:txBody>
      </p:sp>
      <p:pic>
        <p:nvPicPr>
          <p:cNvPr id="8194" name="Picture 2" descr="C:\Users\Marcel\Documents\kar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3112" y="2824956"/>
            <a:ext cx="5057775" cy="2076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Für Fortgeschrittene</a:t>
            </a:r>
            <a:endParaRPr lang="de-DE" dirty="0"/>
          </a:p>
        </p:txBody>
      </p:sp>
      <p:pic>
        <p:nvPicPr>
          <p:cNvPr id="10242" name="Picture 2" descr="C:\Users\Marcel\Documents\norma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2712" y="3572669"/>
            <a:ext cx="3838575" cy="581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Wertung und Ausblick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Was fehlt noch oder könnte besser gemacht werden?</a:t>
            </a:r>
            <a:endParaRPr lang="de-DE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Umfang</a:t>
            </a:r>
            <a:endParaRPr lang="de-DE" dirty="0"/>
          </a:p>
        </p:txBody>
      </p:sp>
      <p:pic>
        <p:nvPicPr>
          <p:cNvPr id="5122" name="Picture 2" descr="C:\Users\Marcel\Desktop\loc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fehlt?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Aufnahmen als GIF exportieren</a:t>
            </a:r>
          </a:p>
          <a:p>
            <a:pPr lvl="1"/>
            <a:r>
              <a:rPr lang="de-DE" dirty="0" smtClean="0"/>
              <a:t>Alternative: Java-Applet auf Webseite</a:t>
            </a:r>
          </a:p>
          <a:p>
            <a:r>
              <a:rPr lang="de-DE" dirty="0" smtClean="0"/>
              <a:t>Automatische Wiedergabe von Aufnahmen</a:t>
            </a:r>
            <a:endParaRPr lang="de-DE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könnte besser sein?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Framework für GUI </a:t>
            </a:r>
            <a:r>
              <a:rPr lang="de-DE" dirty="0" err="1" smtClean="0"/>
              <a:t>Plugins</a:t>
            </a:r>
            <a:r>
              <a:rPr lang="de-DE" dirty="0" smtClean="0"/>
              <a:t> anbieten</a:t>
            </a:r>
          </a:p>
          <a:p>
            <a:pPr lvl="1"/>
            <a:r>
              <a:rPr lang="de-DE" dirty="0" smtClean="0"/>
              <a:t>Alternative: Template-Generierung</a:t>
            </a:r>
          </a:p>
          <a:p>
            <a:r>
              <a:rPr lang="de-DE" dirty="0" smtClean="0"/>
              <a:t>Entzerrung des </a:t>
            </a:r>
            <a:r>
              <a:rPr lang="de-DE" dirty="0" err="1" smtClean="0"/>
              <a:t>Plugins</a:t>
            </a:r>
            <a:endParaRPr lang="de-DE" dirty="0" smtClean="0"/>
          </a:p>
          <a:p>
            <a:pPr lvl="1"/>
            <a:r>
              <a:rPr lang="de-DE" dirty="0" smtClean="0"/>
              <a:t>Server, </a:t>
            </a:r>
            <a:r>
              <a:rPr lang="de-DE" dirty="0" err="1" smtClean="0"/>
              <a:t>Shared</a:t>
            </a:r>
            <a:r>
              <a:rPr lang="de-DE" smtClean="0"/>
              <a:t>, GUI</a:t>
            </a:r>
            <a:endParaRPr lang="de-DE" dirty="0" smtClean="0"/>
          </a:p>
          <a:p>
            <a:r>
              <a:rPr lang="de-DE" dirty="0" smtClean="0"/>
              <a:t>3D-Darstellung</a:t>
            </a:r>
          </a:p>
          <a:p>
            <a:r>
              <a:rPr lang="de-DE" dirty="0" smtClean="0"/>
              <a:t>Einfaches Beispiel</a:t>
            </a:r>
          </a:p>
          <a:p>
            <a:pPr lvl="1"/>
            <a:r>
              <a:rPr lang="de-DE" dirty="0" smtClean="0"/>
              <a:t>Erste Fassung: „</a:t>
            </a:r>
            <a:r>
              <a:rPr lang="de-DE" dirty="0" err="1" smtClean="0"/>
              <a:t>TicTacToe</a:t>
            </a:r>
            <a:r>
              <a:rPr lang="de-DE" dirty="0" smtClean="0"/>
              <a:t>“ (nur Logik)</a:t>
            </a:r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könnte besser sein?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Vom Quelltext her</a:t>
            </a:r>
          </a:p>
          <a:p>
            <a:pPr lvl="1"/>
            <a:r>
              <a:rPr lang="de-DE" dirty="0" smtClean="0"/>
              <a:t>Umfangreichere Dokumentation</a:t>
            </a:r>
          </a:p>
          <a:p>
            <a:pPr lvl="1"/>
            <a:r>
              <a:rPr lang="de-DE" dirty="0" smtClean="0"/>
              <a:t>Höhere Testabdeckung (aktuell ca. 50%)</a:t>
            </a:r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Weiterer Ablauf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Was sind die nächsten Schritte?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</a:p>
          <a:p>
            <a:r>
              <a:rPr lang="de-DE" dirty="0" smtClean="0"/>
              <a:t>Entwicklung</a:t>
            </a:r>
          </a:p>
          <a:p>
            <a:pPr lvl="1"/>
            <a:r>
              <a:rPr lang="de-DE" dirty="0" smtClean="0"/>
              <a:t>Universelle Grafische Oberfläche</a:t>
            </a:r>
          </a:p>
          <a:p>
            <a:pPr lvl="1"/>
            <a:r>
              <a:rPr lang="de-DE" dirty="0" smtClean="0"/>
              <a:t>Grafische Oberfläche für „Hase und Igel“</a:t>
            </a:r>
          </a:p>
          <a:p>
            <a:pPr lvl="1"/>
            <a:r>
              <a:rPr lang="de-DE" dirty="0" smtClean="0"/>
              <a:t>Server und Plugin-Framework</a:t>
            </a:r>
          </a:p>
          <a:p>
            <a:pPr lvl="1"/>
            <a:r>
              <a:rPr lang="de-DE" dirty="0" smtClean="0"/>
              <a:t>Spiel-Plugin für „Hase und Igel“</a:t>
            </a:r>
          </a:p>
          <a:p>
            <a:r>
              <a:rPr lang="de-DE" dirty="0" smtClean="0"/>
              <a:t>Zusammenfassung &amp; Ausblick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nächsten Schritte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pic>
        <p:nvPicPr>
          <p:cNvPr id="4098" name="Picture 2" descr="C:\Users\Marcel\Desktop\SC-Website-Zeitpla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92647"/>
            <a:ext cx="8229600" cy="19410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Bis 17. August</a:t>
            </a:r>
          </a:p>
          <a:p>
            <a:pPr lvl="1"/>
            <a:r>
              <a:rPr lang="de-DE" dirty="0" smtClean="0"/>
              <a:t>Klausur-Pause</a:t>
            </a:r>
          </a:p>
          <a:p>
            <a:r>
              <a:rPr lang="de-DE" dirty="0" smtClean="0"/>
              <a:t>Bis 17. September</a:t>
            </a:r>
          </a:p>
          <a:p>
            <a:pPr lvl="1"/>
            <a:r>
              <a:rPr lang="de-DE" dirty="0" smtClean="0"/>
              <a:t>Entwicklung der Webseite</a:t>
            </a:r>
          </a:p>
          <a:p>
            <a:pPr lvl="1"/>
            <a:r>
              <a:rPr lang="de-DE" dirty="0" smtClean="0"/>
              <a:t>Entwicklung des VM-Clusters (parallel)</a:t>
            </a:r>
          </a:p>
          <a:p>
            <a:r>
              <a:rPr lang="de-DE" dirty="0" smtClean="0"/>
              <a:t>Bis Anfang Oktober</a:t>
            </a:r>
          </a:p>
          <a:p>
            <a:pPr lvl="1"/>
            <a:r>
              <a:rPr lang="de-DE" dirty="0" err="1" smtClean="0"/>
              <a:t>Verschaltung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dirty="0" err="1" smtClean="0"/>
              <a:t>Deploy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3000364" y="3071810"/>
            <a:ext cx="3214710" cy="1785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000364" y="1857364"/>
            <a:ext cx="1857388" cy="785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GUI</a:t>
            </a:r>
          </a:p>
        </p:txBody>
      </p:sp>
      <p:sp>
        <p:nvSpPr>
          <p:cNvPr id="5" name="Rechteck 4"/>
          <p:cNvSpPr/>
          <p:nvPr/>
        </p:nvSpPr>
        <p:spPr>
          <a:xfrm>
            <a:off x="3071802" y="3143248"/>
            <a:ext cx="1785950" cy="785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GUI Plugin</a:t>
            </a:r>
          </a:p>
        </p:txBody>
      </p:sp>
      <p:sp>
        <p:nvSpPr>
          <p:cNvPr id="6" name="Rechteck 5"/>
          <p:cNvSpPr/>
          <p:nvPr/>
        </p:nvSpPr>
        <p:spPr>
          <a:xfrm>
            <a:off x="3000364" y="2643182"/>
            <a:ext cx="1857388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Interface </a:t>
            </a:r>
          </a:p>
        </p:txBody>
      </p:sp>
      <p:sp>
        <p:nvSpPr>
          <p:cNvPr id="7" name="Rechteck 6"/>
          <p:cNvSpPr/>
          <p:nvPr/>
        </p:nvSpPr>
        <p:spPr>
          <a:xfrm>
            <a:off x="3000364" y="5286388"/>
            <a:ext cx="2500330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</p:txBody>
      </p:sp>
      <p:sp>
        <p:nvSpPr>
          <p:cNvPr id="8" name="Rechteck 7"/>
          <p:cNvSpPr/>
          <p:nvPr/>
        </p:nvSpPr>
        <p:spPr>
          <a:xfrm>
            <a:off x="3071802" y="4000504"/>
            <a:ext cx="2428892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Game Plugin</a:t>
            </a:r>
          </a:p>
        </p:txBody>
      </p:sp>
      <p:sp>
        <p:nvSpPr>
          <p:cNvPr id="9" name="Rechteck 8"/>
          <p:cNvSpPr/>
          <p:nvPr/>
        </p:nvSpPr>
        <p:spPr>
          <a:xfrm>
            <a:off x="3000364" y="4929198"/>
            <a:ext cx="250033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Interface </a:t>
            </a:r>
          </a:p>
        </p:txBody>
      </p:sp>
      <p:sp>
        <p:nvSpPr>
          <p:cNvPr id="12" name="Rechteck 11"/>
          <p:cNvSpPr/>
          <p:nvPr/>
        </p:nvSpPr>
        <p:spPr>
          <a:xfrm>
            <a:off x="5572132" y="3143248"/>
            <a:ext cx="571504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 err="1" smtClean="0"/>
              <a:t>Shared</a:t>
            </a:r>
            <a:endParaRPr lang="de-DE" dirty="0" smtClean="0"/>
          </a:p>
        </p:txBody>
      </p:sp>
      <p:sp>
        <p:nvSpPr>
          <p:cNvPr id="13" name="Rechteck 12"/>
          <p:cNvSpPr/>
          <p:nvPr/>
        </p:nvSpPr>
        <p:spPr>
          <a:xfrm>
            <a:off x="5572132" y="4929198"/>
            <a:ext cx="642942" cy="11430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 smtClean="0"/>
              <a:t>Network Library</a:t>
            </a:r>
          </a:p>
        </p:txBody>
      </p:sp>
      <p:sp>
        <p:nvSpPr>
          <p:cNvPr id="14" name="Rechteck 13"/>
          <p:cNvSpPr/>
          <p:nvPr/>
        </p:nvSpPr>
        <p:spPr>
          <a:xfrm>
            <a:off x="4929190" y="3143248"/>
            <a:ext cx="571504" cy="7858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 smtClean="0"/>
              <a:t>Client Library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14348" y="37147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Plugin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714348" y="228599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GUI + API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42910" y="5214950"/>
            <a:ext cx="1316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Server + API</a:t>
            </a:r>
          </a:p>
          <a:p>
            <a:r>
              <a:rPr lang="de-DE" dirty="0" smtClean="0"/>
              <a:t>+ Network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6286512" y="1785926"/>
            <a:ext cx="571504" cy="42862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 smtClean="0"/>
              <a:t>SC SDK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grafische Oberfläche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Was sich von Jahr zu Jahr nicht verändert…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Zwei menschliche Spieler gegeneinander</a:t>
            </a:r>
          </a:p>
          <a:p>
            <a:r>
              <a:rPr lang="de-DE" dirty="0" smtClean="0"/>
              <a:t>Menschlicher Spieler gegen Programm</a:t>
            </a:r>
          </a:p>
          <a:p>
            <a:r>
              <a:rPr lang="de-DE" dirty="0" smtClean="0"/>
              <a:t>Zwei Programme gegeneinander</a:t>
            </a:r>
          </a:p>
          <a:p>
            <a:pPr lvl="1"/>
            <a:r>
              <a:rPr lang="de-DE" dirty="0" smtClean="0"/>
              <a:t>Mensch als „Beobachter“</a:t>
            </a:r>
          </a:p>
          <a:p>
            <a:r>
              <a:rPr lang="de-DE" dirty="0" smtClean="0"/>
              <a:t>Mitschnitt betrachten</a:t>
            </a:r>
          </a:p>
          <a:p>
            <a:r>
              <a:rPr lang="de-DE" dirty="0" smtClean="0"/>
              <a:t>Testläufe</a:t>
            </a:r>
          </a:p>
          <a:p>
            <a:pPr lvl="1"/>
            <a:r>
              <a:rPr lang="de-DE" dirty="0" err="1" smtClean="0"/>
              <a:t>Brute</a:t>
            </a:r>
            <a:r>
              <a:rPr lang="de-DE" dirty="0" smtClean="0"/>
              <a:t>-Force Tests von Clients (Ausfallrate)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000100" y="1785926"/>
            <a:ext cx="7143800" cy="414340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Erweiterbarkeit</a:t>
            </a:r>
          </a:p>
          <a:p>
            <a:pPr algn="ctr"/>
            <a:r>
              <a:rPr lang="de-DE" dirty="0" smtClean="0"/>
              <a:t>(Bereich für das jeweilige Plugin)</a:t>
            </a:r>
          </a:p>
        </p:txBody>
      </p:sp>
      <p:sp>
        <p:nvSpPr>
          <p:cNvPr id="5" name="Rechteck 4"/>
          <p:cNvSpPr/>
          <p:nvPr/>
        </p:nvSpPr>
        <p:spPr>
          <a:xfrm>
            <a:off x="1000100" y="5286388"/>
            <a:ext cx="6643734" cy="642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Zurück    Start/Pause    Weiter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000100" y="1785926"/>
            <a:ext cx="7143800" cy="642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 starten    Aufnahme laden    Testlauf    Informationen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7643834" y="5286388"/>
            <a:ext cx="500066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</Words>
  <Application>Microsoft Office PowerPoint</Application>
  <PresentationFormat>Bildschirmpräsentation (4:3)</PresentationFormat>
  <Paragraphs>253</Paragraphs>
  <Slides>52</Slides>
  <Notes>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52</vt:i4>
      </vt:variant>
    </vt:vector>
  </HeadingPairs>
  <TitlesOfParts>
    <vt:vector size="53" baseType="lpstr">
      <vt:lpstr>Larissa-Design</vt:lpstr>
      <vt:lpstr>Entwicklung eines Systems zur Austragung der Software-Challenge</vt:lpstr>
      <vt:lpstr>Die Komponenten</vt:lpstr>
      <vt:lpstr>Die Komponenten</vt:lpstr>
      <vt:lpstr>Entwicklung eines Servers für die Software Challenge 2010+</vt:lpstr>
      <vt:lpstr>Gliederung</vt:lpstr>
      <vt:lpstr>Projekte</vt:lpstr>
      <vt:lpstr>Die grafische Oberfläche</vt:lpstr>
      <vt:lpstr>Anwendungsfälle</vt:lpstr>
      <vt:lpstr>Vision</vt:lpstr>
      <vt:lpstr>Erweiterbarkeit</vt:lpstr>
      <vt:lpstr>Starten eines Spiels</vt:lpstr>
      <vt:lpstr>Starten eines Spiels</vt:lpstr>
      <vt:lpstr>Laden eines Mitschnitts (Replay)</vt:lpstr>
      <vt:lpstr>Testlauf (Test Range)</vt:lpstr>
      <vt:lpstr>GUI (ohne Spiel)</vt:lpstr>
      <vt:lpstr>„Hase und Igel“ Plugin (GUI)</vt:lpstr>
      <vt:lpstr>Anforderungen</vt:lpstr>
      <vt:lpstr>Pakete</vt:lpstr>
      <vt:lpstr>Renderer</vt:lpstr>
      <vt:lpstr>GUI (mit Spiel)</vt:lpstr>
      <vt:lpstr>Der Spiel-Server</vt:lpstr>
      <vt:lpstr>Anwendungsfälle</vt:lpstr>
      <vt:lpstr>Die Teilnehmer</vt:lpstr>
      <vt:lpstr>Die Teilnehmer</vt:lpstr>
      <vt:lpstr>Abstraktion</vt:lpstr>
      <vt:lpstr>Erweiterbarkeit</vt:lpstr>
      <vt:lpstr>IGamePlugin</vt:lpstr>
      <vt:lpstr>IGameInstance</vt:lpstr>
      <vt:lpstr>IPlayer</vt:lpstr>
      <vt:lpstr>Kommunikation (Spiel zur GUI)</vt:lpstr>
      <vt:lpstr>Plugin-Framework</vt:lpstr>
      <vt:lpstr>Was funktioniert oft ähnlich?</vt:lpstr>
      <vt:lpstr>Exemplarischer Ablauf</vt:lpstr>
      <vt:lpstr>Framework</vt:lpstr>
      <vt:lpstr>Vorteile</vt:lpstr>
      <vt:lpstr>„Hase und Igel“ Plugin (Logik)</vt:lpstr>
      <vt:lpstr>ToDo</vt:lpstr>
      <vt:lpstr>Demonstration</vt:lpstr>
      <vt:lpstr>„Hase und Igel“ an Schulen</vt:lpstr>
      <vt:lpstr>Anforderungen</vt:lpstr>
      <vt:lpstr>SimpleClient Framework</vt:lpstr>
      <vt:lpstr>„Kara“-Methode</vt:lpstr>
      <vt:lpstr>Für Fortgeschrittene</vt:lpstr>
      <vt:lpstr>Wertung und Ausblick</vt:lpstr>
      <vt:lpstr>Umfang</vt:lpstr>
      <vt:lpstr>Was fehlt?</vt:lpstr>
      <vt:lpstr>Was könnte besser sein?</vt:lpstr>
      <vt:lpstr>Was könnte besser sein?</vt:lpstr>
      <vt:lpstr>Weiterer Ablauf</vt:lpstr>
      <vt:lpstr>Die nächsten Schritte</vt:lpstr>
      <vt:lpstr>Zeitplan</vt:lpstr>
      <vt:lpstr>Zeitplan</vt:lpstr>
    </vt:vector>
  </TitlesOfParts>
  <Company>NorthDocks UG (haftungsbeschränkt)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Marcel</dc:creator>
  <cp:lastModifiedBy>Marcel</cp:lastModifiedBy>
  <cp:revision>32</cp:revision>
  <dcterms:created xsi:type="dcterms:W3CDTF">2009-07-15T18:56:31Z</dcterms:created>
  <dcterms:modified xsi:type="dcterms:W3CDTF">2009-07-15T23:55:16Z</dcterms:modified>
</cp:coreProperties>
</file>