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77" r:id="rId4"/>
    <p:sldId id="260" r:id="rId5"/>
    <p:sldId id="278" r:id="rId6"/>
    <p:sldId id="279" r:id="rId7"/>
    <p:sldId id="275" r:id="rId8"/>
    <p:sldId id="276" r:id="rId9"/>
    <p:sldId id="298" r:id="rId10"/>
    <p:sldId id="295" r:id="rId11"/>
    <p:sldId id="296" r:id="rId12"/>
    <p:sldId id="297" r:id="rId13"/>
    <p:sldId id="262" r:id="rId14"/>
    <p:sldId id="266" r:id="rId15"/>
    <p:sldId id="290" r:id="rId16"/>
    <p:sldId id="267" r:id="rId17"/>
    <p:sldId id="291" r:id="rId18"/>
    <p:sldId id="285" r:id="rId19"/>
    <p:sldId id="261" r:id="rId20"/>
    <p:sldId id="292" r:id="rId21"/>
    <p:sldId id="265" r:id="rId22"/>
    <p:sldId id="264" r:id="rId23"/>
    <p:sldId id="259" r:id="rId24"/>
    <p:sldId id="258" r:id="rId25"/>
    <p:sldId id="299" r:id="rId26"/>
    <p:sldId id="300" r:id="rId27"/>
    <p:sldId id="303" r:id="rId28"/>
    <p:sldId id="304" r:id="rId29"/>
    <p:sldId id="305" r:id="rId30"/>
    <p:sldId id="302" r:id="rId31"/>
    <p:sldId id="301" r:id="rId32"/>
    <p:sldId id="293" r:id="rId33"/>
    <p:sldId id="306" r:id="rId34"/>
    <p:sldId id="268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el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83234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35A8-292A-4203-9C84-C3CA88E38578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6328-0801-4AEE-9F11-EB9B1BD2BE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Kurzer Überblick über wichtige Kernpunkte der Socha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Allgemein</a:t>
            </a:r>
          </a:p>
          <a:p>
            <a:r>
              <a:rPr lang="de-DE" dirty="0" smtClean="0"/>
              <a:t>Für Schüler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die Uni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Kriterien für Spiele einer Software-Challenge und ein kurzer Überblick</a:t>
            </a:r>
            <a:r>
              <a:rPr lang="de-DE" baseline="0" dirty="0" smtClean="0"/>
              <a:t> der letzten zwei Jahre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Verwaltung</a:t>
            </a:r>
          </a:p>
          <a:p>
            <a:r>
              <a:rPr lang="de-DE" dirty="0" smtClean="0"/>
              <a:t>Die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Clienten</a:t>
            </a:r>
            <a:r>
              <a:rPr lang="de-DE" baseline="0" dirty="0" smtClean="0"/>
              <a:t> werden von Hand zugeordnet</a:t>
            </a:r>
          </a:p>
          <a:p>
            <a:r>
              <a:rPr lang="de-DE" baseline="0" dirty="0" smtClean="0"/>
              <a:t>Spieltage müssen von Hand erstellt werden</a:t>
            </a:r>
          </a:p>
          <a:p>
            <a:r>
              <a:rPr lang="de-DE" baseline="0" dirty="0" err="1" smtClean="0"/>
              <a:t>Clienten</a:t>
            </a:r>
            <a:r>
              <a:rPr lang="de-DE" baseline="0" dirty="0" smtClean="0"/>
              <a:t> müssen von Hand getestet werden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Wartung</a:t>
            </a:r>
          </a:p>
          <a:p>
            <a:r>
              <a:rPr lang="de-DE" baseline="0" dirty="0" smtClean="0"/>
              <a:t>Die Sicht der Serverwartung</a:t>
            </a:r>
          </a:p>
          <a:p>
            <a:r>
              <a:rPr lang="de-DE" baseline="0" dirty="0" smtClean="0"/>
              <a:t>Fehlerbehandlung schwierig</a:t>
            </a:r>
          </a:p>
          <a:p>
            <a:r>
              <a:rPr lang="de-DE" baseline="0" dirty="0" smtClean="0"/>
              <a:t>Falsch Implementierte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-Schnittstelle</a:t>
            </a:r>
          </a:p>
          <a:p>
            <a:r>
              <a:rPr lang="de-DE" baseline="0" dirty="0" smtClean="0"/>
              <a:t>Schwierige Fehlerkorrektur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Entwicklung</a:t>
            </a:r>
          </a:p>
          <a:p>
            <a:r>
              <a:rPr lang="de-DE" baseline="0" dirty="0" smtClean="0"/>
              <a:t>Veranstalter: Zuständigkeiten können nicht wechseln (z.B. Annahme der Clients)</a:t>
            </a:r>
          </a:p>
          <a:p>
            <a:r>
              <a:rPr lang="de-DE" baseline="0" dirty="0" smtClean="0"/>
              <a:t>Nutzer: Wurde Client X wirklich verwendet? / Warum stürzt mein Client ab?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Automatisierung:</a:t>
            </a:r>
          </a:p>
          <a:p>
            <a:r>
              <a:rPr lang="de-DE" baseline="0" dirty="0" smtClean="0"/>
              <a:t>Thumb: „Alles was vorher von Hand gemacht wurde, soll jetzt ein Computer machen“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Verwaltung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Thumb: “Was nicht zwingend bei den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Veranstaltnern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liegt, liegt da, wo es hingehört” (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z.b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Einpflegen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neuer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Erweiterbarkeit: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Zwei Sichten: Entwicklung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Framework an der Uni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Entwicklung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den Schulen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Reduktion der Serverfähigkeiten</a:t>
            </a:r>
          </a:p>
          <a:p>
            <a:endParaRPr lang="de-DE" dirty="0" smtClean="0"/>
          </a:p>
          <a:p>
            <a:r>
              <a:rPr lang="de-DE" dirty="0" smtClean="0"/>
              <a:t>Cluster =&gt; kommt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Reduktion der Serverfähigkeiten</a:t>
            </a:r>
          </a:p>
          <a:p>
            <a:endParaRPr lang="de-DE" dirty="0" smtClean="0"/>
          </a:p>
          <a:p>
            <a:r>
              <a:rPr lang="de-DE" dirty="0" smtClean="0"/>
              <a:t>Cluster =&gt; kommt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Auslagerung ins Web</a:t>
            </a:r>
            <a:r>
              <a:rPr lang="de-DE" baseline="0" dirty="0" smtClean="0"/>
              <a:t> der Restlichen Fähigkeiten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DE3A-BD8D-4598-B3A9-A8AED265280E}" type="datetimeFigureOut">
              <a:rPr lang="de-DE" smtClean="0"/>
              <a:pPr/>
              <a:t>16.06.2009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 smtClean="0"/>
              <a:t>Fortgeschrittenen Praktikum</a:t>
            </a:r>
            <a:br>
              <a:rPr lang="de-DE" sz="1800" dirty="0" smtClean="0"/>
            </a:br>
            <a:r>
              <a:rPr lang="de-DE" dirty="0" smtClean="0"/>
              <a:t>Software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einer verteilten Webanwendung für die</a:t>
            </a:r>
            <a:br>
              <a:rPr lang="de-DE" dirty="0" smtClean="0"/>
            </a:br>
            <a:r>
              <a:rPr lang="de-DE" b="1" dirty="0" smtClean="0"/>
              <a:t>Software Challenge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Must-Have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Erweiterbarkeit</a:t>
            </a:r>
          </a:p>
          <a:p>
            <a:pPr lvl="1"/>
            <a:r>
              <a:rPr lang="de-DE" dirty="0" smtClean="0"/>
              <a:t>Plugin-System</a:t>
            </a:r>
          </a:p>
          <a:p>
            <a:pPr lvl="1"/>
            <a:r>
              <a:rPr lang="de-DE" dirty="0" smtClean="0"/>
              <a:t>Vereinfachung der Weiterentwicklung</a:t>
            </a:r>
          </a:p>
          <a:p>
            <a:r>
              <a:rPr lang="de-DE" dirty="0" smtClean="0"/>
              <a:t>Automatismen</a:t>
            </a:r>
          </a:p>
          <a:p>
            <a:pPr lvl="1"/>
            <a:r>
              <a:rPr lang="de-DE" dirty="0" smtClean="0"/>
              <a:t>Liga und Veröffentlichung automatisiert</a:t>
            </a:r>
          </a:p>
          <a:p>
            <a:pPr lvl="1"/>
            <a:r>
              <a:rPr lang="de-DE" dirty="0" smtClean="0"/>
              <a:t>Selbständige Verwaltung von </a:t>
            </a:r>
            <a:r>
              <a:rPr lang="de-DE" dirty="0" smtClean="0"/>
              <a:t>KI-Versionen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Should-Have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Schutz vor Gefahren</a:t>
            </a:r>
          </a:p>
          <a:p>
            <a:pPr lvl="1"/>
            <a:r>
              <a:rPr lang="de-DE" dirty="0" smtClean="0"/>
              <a:t>Einspielen von Schadprogrammen</a:t>
            </a:r>
          </a:p>
          <a:p>
            <a:pPr lvl="1"/>
            <a:r>
              <a:rPr lang="de-DE" dirty="0" smtClean="0"/>
              <a:t>Manipulation durch andere KIs</a:t>
            </a:r>
          </a:p>
          <a:p>
            <a:r>
              <a:rPr lang="de-DE" dirty="0" smtClean="0"/>
              <a:t>Plattformfreiheit</a:t>
            </a:r>
          </a:p>
          <a:p>
            <a:pPr lvl="1"/>
            <a:r>
              <a:rPr lang="de-DE" dirty="0" smtClean="0"/>
              <a:t>Momentan „Windows“ mit Problemen bei Python, etc.</a:t>
            </a:r>
            <a:endParaRPr lang="de-DE" dirty="0" smtClean="0"/>
          </a:p>
          <a:p>
            <a:r>
              <a:rPr lang="de-DE" dirty="0" smtClean="0"/>
              <a:t>Nebenläufigkeit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Could-Have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Erweiterte Funktionalität</a:t>
            </a:r>
            <a:endParaRPr lang="de-DE" dirty="0" smtClean="0"/>
          </a:p>
          <a:p>
            <a:pPr lvl="1"/>
            <a:r>
              <a:rPr lang="de-DE" dirty="0" smtClean="0"/>
              <a:t>Automatisches Testen von KIs</a:t>
            </a:r>
          </a:p>
          <a:p>
            <a:pPr lvl="1"/>
            <a:r>
              <a:rPr lang="de-DE" dirty="0" smtClean="0"/>
              <a:t>„Remote Debugging“ mit Logdateien</a:t>
            </a:r>
          </a:p>
          <a:p>
            <a:pPr lvl="1"/>
            <a:r>
              <a:rPr lang="de-DE" dirty="0" smtClean="0"/>
              <a:t>Freundschaftsspiele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Identifikation der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Fähigkeiten des neuen Systems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Webintegration</a:t>
            </a:r>
            <a:endParaRPr lang="de-DE" dirty="0"/>
          </a:p>
        </p:txBody>
      </p:sp>
      <p:sp>
        <p:nvSpPr>
          <p:cNvPr id="15362" name="AutoShape 2" descr="CID:%7b9FB87DAD-771B-4BC2-8CCE-36D208F637BD%7d/WebApp(1)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363" name="Picture 3" descr="C:\Users\Marcel\AppData\Local\Temp\WLMDSS.tmp\WLMD3C8.tmp\WebApp(1)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214422"/>
            <a:ext cx="6858048" cy="5512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Webintegration</a:t>
            </a:r>
            <a:endParaRPr lang="de-DE" dirty="0"/>
          </a:p>
        </p:txBody>
      </p:sp>
      <p:sp>
        <p:nvSpPr>
          <p:cNvPr id="15362" name="AutoShape 2" descr="CID:%7b9FB87DAD-771B-4BC2-8CCE-36D208F637BD%7d/WebApp(1)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0178" name="Picture 2" descr="C:\Users\Marcel\AppData\Local\Temp\WLMDSS.tmp\WLM36.tmp\WebApp(Admin)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71612"/>
            <a:ext cx="7030205" cy="5650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C:\Users\Marcel\AppData\Local\Temp\WLMDSS.tmp\WLM36.tmp\SpielServer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173253"/>
            <a:ext cx="7072362" cy="568474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Reduktion des Servers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 Oberfläche für Schulen</a:t>
            </a:r>
            <a:endParaRPr lang="de-DE" dirty="0"/>
          </a:p>
        </p:txBody>
      </p:sp>
      <p:pic>
        <p:nvPicPr>
          <p:cNvPr id="51202" name="Picture 2" descr="C:\Users\Marcel\AppData\Local\Temp\WLMDSS.tmp\WLM36.tmp\SpielerGU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64364"/>
            <a:ext cx="7429551" cy="5971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zu anderen Online-Ligen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456" y="1600200"/>
            <a:ext cx="73490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Wettkämpfe online austragen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Architektur des dahinter liegenden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Florian </a:t>
            </a:r>
            <a:r>
              <a:rPr lang="de-DE" dirty="0" err="1" smtClean="0"/>
              <a:t>Fittkau</a:t>
            </a:r>
            <a:r>
              <a:rPr lang="de-DE" dirty="0" smtClean="0"/>
              <a:t>, Christian Wulf</a:t>
            </a:r>
          </a:p>
          <a:p>
            <a:pPr lvl="3"/>
            <a:r>
              <a:rPr lang="de-DE" dirty="0" smtClean="0"/>
              <a:t>5. Semester </a:t>
            </a:r>
            <a:r>
              <a:rPr lang="de-DE" dirty="0" err="1" smtClean="0"/>
              <a:t>B.Sc</a:t>
            </a:r>
            <a:r>
              <a:rPr lang="de-DE" dirty="0" smtClean="0"/>
              <a:t>. Informatik</a:t>
            </a:r>
          </a:p>
          <a:p>
            <a:pPr lvl="3"/>
            <a:r>
              <a:rPr lang="de-DE" dirty="0" smtClean="0"/>
              <a:t>Gewinner der Software Challenge 2006</a:t>
            </a:r>
          </a:p>
          <a:p>
            <a:pPr lvl="3"/>
            <a:r>
              <a:rPr lang="de-DE" dirty="0" smtClean="0"/>
              <a:t>Betreuung von Schulen seit der SC 2008</a:t>
            </a:r>
          </a:p>
          <a:p>
            <a:r>
              <a:rPr lang="de-DE" dirty="0" smtClean="0"/>
              <a:t>Marcel Jackwerth, Raphael Randschau</a:t>
            </a:r>
          </a:p>
          <a:p>
            <a:pPr lvl="3"/>
            <a:r>
              <a:rPr lang="de-DE" dirty="0"/>
              <a:t>6</a:t>
            </a:r>
            <a:r>
              <a:rPr lang="de-DE" dirty="0" smtClean="0"/>
              <a:t>. Semester </a:t>
            </a:r>
            <a:r>
              <a:rPr lang="de-DE" dirty="0" err="1" smtClean="0"/>
              <a:t>B.Sc</a:t>
            </a:r>
            <a:r>
              <a:rPr lang="de-DE" dirty="0" smtClean="0"/>
              <a:t>. Informatik</a:t>
            </a:r>
          </a:p>
          <a:p>
            <a:pPr lvl="3"/>
            <a:r>
              <a:rPr lang="de-DE" dirty="0" smtClean="0"/>
              <a:t>Betreuung seit der SC 2008, Durchführung SC 2009</a:t>
            </a:r>
          </a:p>
          <a:p>
            <a:pPr lvl="3"/>
            <a:r>
              <a:rPr lang="de-DE" dirty="0" smtClean="0"/>
              <a:t>Seit April 2008 Entwicklung von Projekten mit dem Webframework „Ruby On </a:t>
            </a:r>
            <a:r>
              <a:rPr lang="de-DE" dirty="0" err="1" smtClean="0"/>
              <a:t>Rails</a:t>
            </a:r>
            <a:r>
              <a:rPr lang="de-DE" dirty="0" smtClean="0"/>
              <a:t>“, vorher </a:t>
            </a:r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Seam</a:t>
            </a:r>
            <a:r>
              <a:rPr lang="de-DE" dirty="0" smtClean="0"/>
              <a:t> (J2EE),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Webapplikation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Dedizierter Spielserver</a:t>
            </a:r>
          </a:p>
          <a:p>
            <a:pPr lvl="1"/>
            <a:r>
              <a:rPr lang="de-DE" dirty="0" smtClean="0"/>
              <a:t>Erweitert durch </a:t>
            </a:r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Verbund von Rechnern / VMs</a:t>
            </a:r>
          </a:p>
          <a:p>
            <a:pPr lvl="1"/>
            <a:r>
              <a:rPr lang="de-DE" dirty="0" smtClean="0"/>
              <a:t>Trennung von Kontrahenten</a:t>
            </a:r>
          </a:p>
          <a:p>
            <a:pPr lvl="1"/>
            <a:r>
              <a:rPr lang="de-DE" dirty="0" err="1" smtClean="0"/>
              <a:t>Parallelisierung</a:t>
            </a:r>
            <a:endParaRPr lang="de-DE" dirty="0" smtClean="0"/>
          </a:p>
          <a:p>
            <a:pPr lvl="1"/>
            <a:r>
              <a:rPr lang="de-DE" dirty="0" smtClean="0"/>
              <a:t>Plattformunabhängigkeit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pic>
        <p:nvPicPr>
          <p:cNvPr id="7" name="Picture 3" descr="C:\Users\Marcel\Documents\Software Challenge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2" y="1667669"/>
            <a:ext cx="5476875" cy="439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cel\Documents\Clustererklärung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142984"/>
            <a:ext cx="4746653" cy="5571361"/>
          </a:xfrm>
          <a:prstGeom prst="rect">
            <a:avLst/>
          </a:prstGeom>
          <a:noFill/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Spielaustragung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Serverarchitektur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Einblick in </a:t>
            </a:r>
            <a:r>
              <a:rPr lang="de-DE" dirty="0" smtClean="0"/>
              <a:t>die Software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des Servers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Verwaltung von Clients</a:t>
            </a:r>
          </a:p>
          <a:p>
            <a:r>
              <a:rPr lang="de-DE" dirty="0" smtClean="0"/>
              <a:t>Verwaltung von </a:t>
            </a:r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APIs für die anderen Komponenten</a:t>
            </a:r>
          </a:p>
          <a:p>
            <a:r>
              <a:rPr lang="de-DE" dirty="0" smtClean="0"/>
              <a:t>Hohe Abstraktion für </a:t>
            </a:r>
            <a:r>
              <a:rPr lang="de-DE" dirty="0" err="1" smtClean="0"/>
              <a:t>Plugins</a:t>
            </a:r>
            <a:endParaRPr lang="de-DE" dirty="0" smtClean="0"/>
          </a:p>
          <a:p>
            <a:pPr lvl="1"/>
            <a:r>
              <a:rPr lang="de-DE" dirty="0" smtClean="0"/>
              <a:t>Server dient als Vermittler</a:t>
            </a:r>
            <a:endParaRPr lang="de-DE" dirty="0" smtClean="0"/>
          </a:p>
          <a:p>
            <a:pPr lvl="1"/>
            <a:r>
              <a:rPr lang="de-DE" b="1" dirty="0" err="1" smtClean="0"/>
              <a:t>TimeoutException</a:t>
            </a:r>
            <a:r>
              <a:rPr lang="de-DE" dirty="0" smtClean="0"/>
              <a:t> vs. </a:t>
            </a:r>
            <a:r>
              <a:rPr lang="de-DE" b="1" dirty="0" err="1" smtClean="0"/>
              <a:t>PlayerHasLeftEvent</a:t>
            </a:r>
            <a:endParaRPr lang="de-DE" b="1" dirty="0" smtClean="0"/>
          </a:p>
          <a:p>
            <a:pPr lvl="1"/>
            <a:r>
              <a:rPr lang="de-DE" dirty="0" smtClean="0"/>
              <a:t>Events </a:t>
            </a:r>
            <a:r>
              <a:rPr lang="de-DE" dirty="0" smtClean="0"/>
              <a:t>(</a:t>
            </a:r>
            <a:r>
              <a:rPr lang="de-DE" dirty="0" err="1" smtClean="0"/>
              <a:t>Observer</a:t>
            </a:r>
            <a:r>
              <a:rPr lang="de-DE" dirty="0" smtClean="0"/>
              <a:t>-Pattern)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zentrale „Lobby“</a:t>
            </a:r>
            <a:endParaRPr lang="de-DE" dirty="0"/>
          </a:p>
        </p:txBody>
      </p:sp>
      <p:pic>
        <p:nvPicPr>
          <p:cNvPr id="52227" name="Picture 3" descr="C:\Users\Marcel\Documents\NetBeansProjects\UniTest\Lobby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30" y="1600200"/>
            <a:ext cx="790993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Marcel\Documents\NetBeansProjects\UniTest\Network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908" y="1285860"/>
            <a:ext cx="9365465" cy="53578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 des Clients</a:t>
            </a:r>
            <a:endParaRPr lang="de-DE" dirty="0"/>
          </a:p>
        </p:txBody>
      </p:sp>
      <p:pic>
        <p:nvPicPr>
          <p:cNvPr id="55298" name="Picture 2" descr="C:\Users\Marcel\Documents\NetBeansProjects\UniTest\Ro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3476" b="25332"/>
          <a:stretch>
            <a:fillRect/>
          </a:stretch>
        </p:blipFill>
        <p:spPr bwMode="auto">
          <a:xfrm>
            <a:off x="2071670" y="1214422"/>
            <a:ext cx="7215238" cy="5452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Spielräume</a:t>
            </a:r>
            <a:endParaRPr lang="de-DE" dirty="0"/>
          </a:p>
        </p:txBody>
      </p:sp>
      <p:pic>
        <p:nvPicPr>
          <p:cNvPr id="56322" name="Picture 2" descr="C:\Users\Marcel\Documents\NetBeansProjects\UniTest\Gam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784" y="1246426"/>
            <a:ext cx="9808972" cy="5611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eines </a:t>
            </a:r>
            <a:r>
              <a:rPr lang="de-DE" dirty="0" err="1" smtClean="0"/>
              <a:t>Plugins</a:t>
            </a:r>
            <a:endParaRPr lang="de-DE" dirty="0"/>
          </a:p>
        </p:txBody>
      </p:sp>
      <p:pic>
        <p:nvPicPr>
          <p:cNvPr id="57346" name="Picture 2" descr="C:\Users\Marcel\Documents\NetBeansProjects\UniTest\Hase und Ige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0289" b="25332"/>
          <a:stretch>
            <a:fillRect/>
          </a:stretch>
        </p:blipFill>
        <p:spPr bwMode="auto">
          <a:xfrm>
            <a:off x="71406" y="1571612"/>
            <a:ext cx="8798281" cy="4714908"/>
          </a:xfrm>
          <a:prstGeom prst="rect">
            <a:avLst/>
          </a:prstGeom>
          <a:noFill/>
        </p:spPr>
      </p:pic>
      <p:sp>
        <p:nvSpPr>
          <p:cNvPr id="5" name="Abgerundetes Rechteck 4"/>
          <p:cNvSpPr/>
          <p:nvPr/>
        </p:nvSpPr>
        <p:spPr>
          <a:xfrm>
            <a:off x="214282" y="2500306"/>
            <a:ext cx="8786874" cy="2000264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358214" y="40719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API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die „Software </a:t>
            </a:r>
            <a:r>
              <a:rPr lang="de-DE" dirty="0" smtClean="0"/>
              <a:t>Challenge</a:t>
            </a:r>
            <a:r>
              <a:rPr lang="de-DE" dirty="0" smtClean="0"/>
              <a:t>“?</a:t>
            </a:r>
            <a:endParaRPr lang="de-DE" dirty="0" smtClean="0"/>
          </a:p>
          <a:p>
            <a:r>
              <a:rPr lang="de-DE" dirty="0" smtClean="0"/>
              <a:t>Anforderungen und Anwendungsfälle</a:t>
            </a:r>
            <a:endParaRPr lang="de-DE" dirty="0" smtClean="0"/>
          </a:p>
          <a:p>
            <a:r>
              <a:rPr lang="de-DE" dirty="0" smtClean="0"/>
              <a:t>Aufbau des </a:t>
            </a:r>
            <a:r>
              <a:rPr lang="de-DE" dirty="0" smtClean="0"/>
              <a:t>verteilten Systems</a:t>
            </a:r>
          </a:p>
          <a:p>
            <a:r>
              <a:rPr lang="de-DE" dirty="0" smtClean="0"/>
              <a:t>Serverarchitektur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Server als Vermittler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Vom Netzwerk zum Plugin und wieder zurück</a:t>
            </a: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Marcel\Documents\NetBeansProjects\UniTest\Join a Gam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9882" cy="6936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Klärungsbedürftiges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Probleme, die noch auf uns zukommen werden</a:t>
            </a:r>
            <a:endParaRPr lang="de-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Optimal</a:t>
            </a:r>
          </a:p>
          <a:p>
            <a:pPr lvl="1"/>
            <a:r>
              <a:rPr lang="de-DE" dirty="0" smtClean="0"/>
              <a:t>Zwei physikalische Rechner</a:t>
            </a:r>
          </a:p>
          <a:p>
            <a:pPr lvl="2"/>
            <a:r>
              <a:rPr lang="de-DE" dirty="0" smtClean="0"/>
              <a:t>Webserver, Datenbank, </a:t>
            </a:r>
            <a:r>
              <a:rPr lang="de-DE" dirty="0" err="1" smtClean="0"/>
              <a:t>Spieleserver</a:t>
            </a:r>
            <a:endParaRPr lang="de-DE" dirty="0" smtClean="0"/>
          </a:p>
          <a:p>
            <a:pPr lvl="3"/>
            <a:r>
              <a:rPr lang="de-DE" dirty="0" err="1" smtClean="0"/>
              <a:t>Quadcore</a:t>
            </a:r>
            <a:r>
              <a:rPr lang="de-DE" dirty="0" smtClean="0"/>
              <a:t>, 8GB RAM</a:t>
            </a:r>
          </a:p>
          <a:p>
            <a:pPr lvl="2"/>
            <a:r>
              <a:rPr lang="de-DE" dirty="0" smtClean="0"/>
              <a:t>Cluster, </a:t>
            </a:r>
            <a:r>
              <a:rPr lang="de-DE" dirty="0" err="1" smtClean="0"/>
              <a:t>Clienten</a:t>
            </a:r>
            <a:r>
              <a:rPr lang="de-DE" dirty="0" smtClean="0"/>
              <a:t> + </a:t>
            </a:r>
            <a:r>
              <a:rPr lang="de-DE" dirty="0" err="1" smtClean="0"/>
              <a:t>ESXi</a:t>
            </a:r>
            <a:endParaRPr lang="de-DE" dirty="0" smtClean="0"/>
          </a:p>
          <a:p>
            <a:pPr lvl="3"/>
            <a:r>
              <a:rPr lang="de-DE" dirty="0" err="1" smtClean="0"/>
              <a:t>Dualcore</a:t>
            </a:r>
            <a:r>
              <a:rPr lang="de-DE" dirty="0" smtClean="0"/>
              <a:t>, 2GB RAM</a:t>
            </a:r>
          </a:p>
          <a:p>
            <a:r>
              <a:rPr lang="de-DE" dirty="0" smtClean="0"/>
              <a:t>Alternativ</a:t>
            </a:r>
          </a:p>
          <a:p>
            <a:pPr lvl="1"/>
            <a:r>
              <a:rPr lang="de-DE" dirty="0" smtClean="0"/>
              <a:t>Ein </a:t>
            </a:r>
            <a:r>
              <a:rPr lang="de-DE" dirty="0" smtClean="0"/>
              <a:t>physikalischer </a:t>
            </a:r>
            <a:r>
              <a:rPr lang="de-DE" dirty="0" smtClean="0"/>
              <a:t>Rechner</a:t>
            </a:r>
          </a:p>
          <a:p>
            <a:pPr lvl="2"/>
            <a:r>
              <a:rPr lang="de-DE" dirty="0" smtClean="0"/>
              <a:t>2x </a:t>
            </a:r>
            <a:r>
              <a:rPr lang="de-DE" dirty="0" err="1" smtClean="0"/>
              <a:t>Quadcore</a:t>
            </a:r>
            <a:r>
              <a:rPr lang="de-DE" dirty="0" smtClean="0"/>
              <a:t>, 16GB RAM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Gibt es Fragen?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Rückblick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Software </a:t>
            </a:r>
            <a:r>
              <a:rPr lang="de-DE" dirty="0" smtClean="0"/>
              <a:t>Challenge </a:t>
            </a:r>
            <a:r>
              <a:rPr lang="de-DE" dirty="0" smtClean="0"/>
              <a:t>2007-2009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die Software-Challenge?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Ein Programmierwettbewerb zwischen Schulen</a:t>
            </a:r>
          </a:p>
          <a:p>
            <a:r>
              <a:rPr lang="de-DE" dirty="0" smtClean="0"/>
              <a:t>Eine spielerische Annäherung an Problemstellungen aus der Informatik</a:t>
            </a:r>
          </a:p>
          <a:p>
            <a:r>
              <a:rPr lang="de-DE" dirty="0" smtClean="0"/>
              <a:t>Eine Möglichkeit, gute </a:t>
            </a:r>
            <a:r>
              <a:rPr lang="de-DE" dirty="0" err="1" smtClean="0"/>
              <a:t>SchülerInnen</a:t>
            </a:r>
            <a:r>
              <a:rPr lang="de-DE" dirty="0" smtClean="0"/>
              <a:t> </a:t>
            </a:r>
            <a:r>
              <a:rPr lang="de-DE" dirty="0" smtClean="0"/>
              <a:t>für ein Studium in Kiel zu gewinnen</a:t>
            </a:r>
          </a:p>
          <a:p>
            <a:r>
              <a:rPr lang="de-DE" dirty="0" smtClean="0"/>
              <a:t>Darstellungsmöglichkeit der CAU in den lokalen Medien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 der Software-Challenge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Spaß!</a:t>
            </a:r>
          </a:p>
          <a:p>
            <a:r>
              <a:rPr lang="de-DE" dirty="0" smtClean="0"/>
              <a:t>Pressetauglichkeit</a:t>
            </a:r>
          </a:p>
          <a:p>
            <a:r>
              <a:rPr lang="de-DE" dirty="0" smtClean="0"/>
              <a:t>Zufallskomponente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929066"/>
            <a:ext cx="333377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929066"/>
            <a:ext cx="28575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1571612"/>
            <a:ext cx="16097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3571868" y="5715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2007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072462" y="6000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2008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7429520" y="27146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2009</a:t>
            </a:r>
            <a:endParaRPr lang="de-D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 der Software Challenge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Entwicklung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Wettkampf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KO-Finale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Einige Probleme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Entwicklung/Verbesserung von Spielern</a:t>
            </a:r>
          </a:p>
          <a:p>
            <a:pPr lvl="1"/>
            <a:r>
              <a:rPr lang="de-DE" dirty="0" smtClean="0"/>
              <a:t>Hilfestellung durch </a:t>
            </a:r>
            <a:r>
              <a:rPr lang="de-DE" dirty="0" err="1" smtClean="0"/>
              <a:t>HiWis</a:t>
            </a:r>
            <a:endParaRPr lang="de-DE" dirty="0"/>
          </a:p>
          <a:p>
            <a:r>
              <a:rPr lang="de-DE" dirty="0" smtClean="0"/>
              <a:t>Verwaltung der KIs</a:t>
            </a:r>
          </a:p>
          <a:p>
            <a:r>
              <a:rPr lang="de-DE" dirty="0" smtClean="0"/>
              <a:t>Verwaltung der Liga</a:t>
            </a:r>
          </a:p>
          <a:p>
            <a:pPr lvl="1"/>
            <a:r>
              <a:rPr lang="de-DE" dirty="0" smtClean="0"/>
              <a:t>Spieltage</a:t>
            </a:r>
          </a:p>
          <a:p>
            <a:pPr lvl="1"/>
            <a:r>
              <a:rPr lang="de-DE" dirty="0" smtClean="0"/>
              <a:t>Veröffentlichung der Ergebnisse</a:t>
            </a:r>
          </a:p>
          <a:p>
            <a:pPr lvl="1"/>
            <a:r>
              <a:rPr lang="de-DE" dirty="0" smtClean="0"/>
              <a:t>KIs testen, </a:t>
            </a:r>
            <a:r>
              <a:rPr lang="de-DE" dirty="0" err="1" smtClean="0"/>
              <a:t>versionieren</a:t>
            </a:r>
            <a:r>
              <a:rPr lang="de-DE" dirty="0" smtClean="0"/>
              <a:t>…</a:t>
            </a:r>
          </a:p>
          <a:p>
            <a:r>
              <a:rPr lang="de-DE" dirty="0" err="1" smtClean="0"/>
              <a:t>Plugin</a:t>
            </a:r>
            <a:r>
              <a:rPr lang="de-DE" dirty="0" smtClean="0"/>
              <a:t>-Entwicklung (jährlich)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Wohin wollen wir eigentlich?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Bildschirmpräsentation (4:3)</PresentationFormat>
  <Paragraphs>158</Paragraphs>
  <Slides>34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Larissa-Design</vt:lpstr>
      <vt:lpstr>Fortgeschrittenen Praktikum Software Engineering</vt:lpstr>
      <vt:lpstr>Teilnehmer</vt:lpstr>
      <vt:lpstr>Gliederung</vt:lpstr>
      <vt:lpstr>Rückblick</vt:lpstr>
      <vt:lpstr>Was ist die Software-Challenge?</vt:lpstr>
      <vt:lpstr>Spiele der Software-Challenge</vt:lpstr>
      <vt:lpstr>Phasen der Software Challenge</vt:lpstr>
      <vt:lpstr>Einige Probleme</vt:lpstr>
      <vt:lpstr>Anforderungen</vt:lpstr>
      <vt:lpstr>Must-Have</vt:lpstr>
      <vt:lpstr>Should-Have</vt:lpstr>
      <vt:lpstr>Could-Have</vt:lpstr>
      <vt:lpstr>Identifikation der Use Cases</vt:lpstr>
      <vt:lpstr>Webintegration</vt:lpstr>
      <vt:lpstr>Webintegration</vt:lpstr>
      <vt:lpstr>Reduktion des Servers</vt:lpstr>
      <vt:lpstr>Grafische Oberfläche für Schulen</vt:lpstr>
      <vt:lpstr>Vergleich zu anderen Online-Ligen</vt:lpstr>
      <vt:lpstr>Wettkämpfe online austragen</vt:lpstr>
      <vt:lpstr>Komponenten</vt:lpstr>
      <vt:lpstr>Komponenten</vt:lpstr>
      <vt:lpstr>Spielaustragung</vt:lpstr>
      <vt:lpstr>Serverarchitektur</vt:lpstr>
      <vt:lpstr>Aufgaben des Servers</vt:lpstr>
      <vt:lpstr>Die zentrale „Lobby“</vt:lpstr>
      <vt:lpstr>Netzwerk</vt:lpstr>
      <vt:lpstr>Rollen des Clients</vt:lpstr>
      <vt:lpstr>Spielräume</vt:lpstr>
      <vt:lpstr>Implementierung eines Plugins</vt:lpstr>
      <vt:lpstr>Der Server als Vermittler</vt:lpstr>
      <vt:lpstr>Folie 31</vt:lpstr>
      <vt:lpstr>Klärungsbedürftiges</vt:lpstr>
      <vt:lpstr>Konzepte</vt:lpstr>
      <vt:lpstr>Gibt es Fragen?</vt:lpstr>
    </vt:vector>
  </TitlesOfParts>
  <Company>NorthDocks UG (haftungsbeschränkt)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Marcel</dc:creator>
  <cp:lastModifiedBy>Marcel</cp:lastModifiedBy>
  <cp:revision>82</cp:revision>
  <dcterms:created xsi:type="dcterms:W3CDTF">2009-05-13T23:02:44Z</dcterms:created>
  <dcterms:modified xsi:type="dcterms:W3CDTF">2009-06-16T22:56:09Z</dcterms:modified>
</cp:coreProperties>
</file>