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8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FF68E2-C1B8-4CD4-B2C4-02A8CF7FE7BC}">
  <a:tblStyle styleId="{BDFF68E2-C1B8-4CD4-B2C4-02A8CF7FE7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02" y="4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136463d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136463d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lis.or.kr/license/compareGuide.do" TargetMode="External"/><Relationship Id="rId5" Type="http://schemas.openxmlformats.org/officeDocument/2006/relationships/hyperlink" Target="https://blog.kc-ml2.com/opensource/" TargetMode="External"/><Relationship Id="rId4" Type="http://schemas.openxmlformats.org/officeDocument/2006/relationships/hyperlink" Target="https://opensource.org/os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94000" y="389950"/>
            <a:ext cx="163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BSD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153550" y="2237125"/>
            <a:ext cx="4578300" cy="17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Apache License 2.0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추가제약까지 설명할 수 있는 유명한 BSD타입의 라이선스라서 선택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ASF에서 출시한 Open Source License로 강력한 커뮤니티의 지원을 받아 널리 배포된 License입니다. Apache License를 통해 Apache License 제품을 자유롭게 사용, 수정 및 배포 할 수 있지만 Apache License 조건을 따라야 합니다. 수취인에게 License 사본 제공, 수정된 파일에 대해 수정사항을 표시한 안내문구 첨부, 최초개발자 등을 위해 보증을 면제하고, 책임을 제한 하는 등의 의무사항 조건이 있습니다.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아래는 1.1과 2.0 버전과의 비교표입니다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001" y="389950"/>
            <a:ext cx="4470749" cy="184717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94000" y="3288625"/>
            <a:ext cx="3028500" cy="15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출처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https://opensource.org/osd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5"/>
              </a:rPr>
              <a:t>https://blog.kc-ml2.com/opensource/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6"/>
              </a:rPr>
              <a:t>https://www.olis.or.kr/license/compareGuide.do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94000" y="1152500"/>
            <a:ext cx="3646200" cy="17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/>
              <a:t>BSD 타입이란?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000"/>
              <a:t>BSD형 라이선스에는 BSD, MIT, Apache 라이선스 등이 포함되며, 비교적 오랜 역사를 가진 라이선스들입니다. 오픈소스라이선스는 배포 시 소스코드 제공의무인 카피레프트 조항의 유무에 따라 </a:t>
            </a:r>
            <a:r>
              <a:rPr lang="ko" sz="1000">
                <a:solidFill>
                  <a:schemeClr val="dk1"/>
                </a:solidFill>
              </a:rPr>
              <a:t>Reciprocal(유)과 Permissive(무)로 분류됩니다. BSD타입은 카피레프트 조항</a:t>
            </a:r>
            <a:r>
              <a:rPr lang="ko" sz="1000"/>
              <a:t>을 포함하지 않으며, 추가제약이 붙는 경우도 있지만, 의무사항도 비교적 간단합니다.</a:t>
            </a:r>
            <a:endParaRPr sz="1000"/>
          </a:p>
        </p:txBody>
      </p:sp>
      <p:grpSp>
        <p:nvGrpSpPr>
          <p:cNvPr id="71" name="Google Shape;71;p15"/>
          <p:cNvGrpSpPr/>
          <p:nvPr/>
        </p:nvGrpSpPr>
        <p:grpSpPr>
          <a:xfrm>
            <a:off x="4153556" y="3983423"/>
            <a:ext cx="4578205" cy="887710"/>
            <a:chOff x="507075" y="1803725"/>
            <a:chExt cx="7362825" cy="1597750"/>
          </a:xfrm>
        </p:grpSpPr>
        <p:pic>
          <p:nvPicPr>
            <p:cNvPr id="72" name="Google Shape;72;p15"/>
            <p:cNvPicPr preferRelativeResize="0"/>
            <p:nvPr/>
          </p:nvPicPr>
          <p:blipFill rotWithShape="1">
            <a:blip r:embed="rId7">
              <a:alphaModFix/>
            </a:blip>
            <a:srcRect t="24058" b="53917"/>
            <a:stretch/>
          </p:blipFill>
          <p:spPr>
            <a:xfrm>
              <a:off x="507075" y="1803725"/>
              <a:ext cx="7362825" cy="834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5"/>
            <p:cNvPicPr preferRelativeResize="0"/>
            <p:nvPr/>
          </p:nvPicPr>
          <p:blipFill rotWithShape="1">
            <a:blip r:embed="rId7">
              <a:alphaModFix/>
            </a:blip>
            <a:srcRect t="79719"/>
            <a:stretch/>
          </p:blipFill>
          <p:spPr>
            <a:xfrm>
              <a:off x="507075" y="2632650"/>
              <a:ext cx="7362825" cy="768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화면 슬라이드 쇼(16:9)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BSD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BSD</dc:title>
  <cp:lastModifiedBy>관리자_4</cp:lastModifiedBy>
  <cp:revision>1</cp:revision>
  <dcterms:modified xsi:type="dcterms:W3CDTF">2021-12-07T06:02:44Z</dcterms:modified>
</cp:coreProperties>
</file>