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04D6-C7E3-CE43-96BF-038D006D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923E8-35CF-694E-A827-5C2A30118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9459E-76BC-6143-B264-1AF488FE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3AB1-C43C-8B45-A0E7-CC28AD61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6ADA9-F97D-FC45-86F3-451E326C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50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9CDD6-2DCE-AF46-B654-E373228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D3482-AA8E-AB48-8428-74404513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19053-7D74-8641-AAA8-E6BCC10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AC1D6-3075-1946-B1C8-F81BAD3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698ED-BE5C-4146-AF6E-4EACC40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3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3E4A8-08EE-BC4A-9E17-78FD0DCDB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E6A10-ECDA-4440-B4C0-57DDB55ED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88A86-7244-8B4F-A850-4D37EE7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58ACB-3E80-EC4A-83DF-F7B9315F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4FA1C-ED91-DC41-8830-46E85B6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89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FCFF-E0A1-0A48-9EF8-C65456E4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AE709-BFA9-E943-A4DB-EE5759F4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A4914-C1FC-B343-96B2-4713678D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4A7C1-B4D3-6241-8C06-6F06AF24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605B6-B5A5-074D-8503-F1873D7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2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C7EFA-B197-8B40-B254-6DD57D8D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33703-4603-3743-95B9-C9C70119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458AD-F5CB-D944-8DD7-8C25C425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69812-E4CA-A847-B5EC-BF9634B3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2A191-E354-4040-BC56-E0A46F5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29C2E-86C7-A542-A7D5-92F6F3F7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3C8CC-994F-3E41-A6BB-EE708547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88DAB-313A-9649-9C8B-6EA90776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6ED03-2511-5B47-85F6-B97D77D8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8F698-A382-7E40-89E2-46DD38F5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622D-CDB0-5F49-B8D6-B06F85D0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51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0A89-D331-B140-AFDE-BBB347F5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C8917-27F0-D64B-BC63-A78DD96E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4DF3B-95B1-BD42-A848-3EBE76CD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77D9B-1336-9A44-AF95-51BC245C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868F79-B89A-D241-A296-69C43F44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0B24A-F9AE-5946-BA81-C80FBF3B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042BD-0296-574E-BA2D-CBABE716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19A9C-BE3B-D545-81FD-57F16F8F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33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9821-F9F5-FA41-BC7A-621B82C8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C7F1A-23A4-824A-A502-287F4805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E9CE6-4377-5C44-B9D0-B04DB56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AF4BD2-0830-2F48-BC4E-9AFFBAE1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44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BACDC-0172-604D-85C3-A170B7B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B7B185-B176-6746-92D7-75CCC81B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ECB8F-E5C2-D747-8938-D0A9008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59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305-8B33-554C-9EE7-1F169C66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D4161-8140-1C47-916D-C2650220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BF5F1-CF3B-8A44-B368-7A36372E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68621-A4FC-6B4C-8796-CDF0DDC7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56E14-2F20-A148-B6C5-49A45D8D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BDCEF-2315-1942-8687-6BF0399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68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A7589-F6B8-2C4D-844B-A609341E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DFE1F-A750-3740-81E4-BA7531E3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5F3C9-B4C5-B649-BD6E-BB272FB3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70FFF-E725-1B4A-AFA3-DFC98684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8F371-6EAC-574B-B140-F455496C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21776-178E-F54E-887B-08749D4E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15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B07939-0EBC-154F-9DCC-1FBF77FB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90A04-5978-8340-B6CB-DD5DC96A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B30B5-AFE1-0547-9D9B-055EBF7D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0FD9-883C-DE43-AB76-8B8C9D617276}" type="datetimeFigureOut">
              <a:rPr kumimoji="1" lang="ko-KR" altLang="en-US" smtClean="0"/>
              <a:t>2019. 3. 28.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D89E-65A6-6540-8383-46B693C83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392E3-EB9F-5045-A2A2-FE97EAB8D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A0F4-B96B-F842-A05C-1719C6AD97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1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10A6-22D4-834A-814C-AE2B9051E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WEBuffet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8F172-93A4-7B44-BF0D-4C21CE20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Team09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4686-DAAA-F84B-8298-74BA5A7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Have you ever seen?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F91AF-D801-A54E-95D0-33E6FF1F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여기에 네이버 </a:t>
            </a:r>
            <a:r>
              <a:rPr kumimoji="1" lang="ko-KR" altLang="en-US" dirty="0" err="1"/>
              <a:t>웹페이지를</a:t>
            </a:r>
            <a:r>
              <a:rPr kumimoji="1" lang="ko-KR" altLang="en-US" dirty="0"/>
              <a:t> 넣어</a:t>
            </a:r>
          </a:p>
        </p:txBody>
      </p:sp>
    </p:spTree>
    <p:extLst>
      <p:ext uri="{BB962C8B-B14F-4D97-AF65-F5344CB8AC3E}">
        <p14:creationId xmlns:p14="http://schemas.microsoft.com/office/powerpoint/2010/main" val="4003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36226-0EEB-774C-80AF-E9F2F5A9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4884-3FF9-2747-B0E8-419B18CD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웹사이트를 직접 </a:t>
            </a:r>
            <a:r>
              <a:rPr kumimoji="1" lang="ko-KR" altLang="en-US" dirty="0" err="1"/>
              <a:t>마개조</a:t>
            </a:r>
            <a:endParaRPr kumimoji="1" lang="en-US" altLang="ko-KR" dirty="0"/>
          </a:p>
          <a:p>
            <a:r>
              <a:rPr kumimoji="1" lang="ko-KR" altLang="en-US" dirty="0"/>
              <a:t>원하는 정보만 </a:t>
            </a:r>
            <a:r>
              <a:rPr kumimoji="1" lang="ko-KR" altLang="en-US" dirty="0" err="1"/>
              <a:t>골라먹자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7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8C06-D06A-EA48-B04B-C085698D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주제의 필요성</a:t>
            </a:r>
            <a:r>
              <a:rPr kumimoji="1" lang="en-US" altLang="ko-KR" dirty="0"/>
              <a:t>/</a:t>
            </a:r>
            <a:r>
              <a:rPr kumimoji="1" lang="ko-KR" altLang="en-US" dirty="0"/>
              <a:t>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AF80A-E67B-7E40-8A6E-06C72AA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사용자에게 정보를 선택할 권리를 주자</a:t>
            </a:r>
            <a:endParaRPr kumimoji="1" lang="en-US" altLang="ko-KR" dirty="0"/>
          </a:p>
          <a:p>
            <a:r>
              <a:rPr kumimoji="1" lang="ko-KR" altLang="en-US" dirty="0"/>
              <a:t>포털의 횡포로부터 사용자를 보호하자</a:t>
            </a:r>
            <a:endParaRPr kumimoji="1" lang="en-US" altLang="ko-KR" dirty="0"/>
          </a:p>
          <a:p>
            <a:r>
              <a:rPr kumimoji="1" lang="ko-KR" altLang="en-US" dirty="0"/>
              <a:t>자신만의 스타일을 만들어보자</a:t>
            </a:r>
          </a:p>
        </p:txBody>
      </p:sp>
    </p:spTree>
    <p:extLst>
      <p:ext uri="{BB962C8B-B14F-4D97-AF65-F5344CB8AC3E}">
        <p14:creationId xmlns:p14="http://schemas.microsoft.com/office/powerpoint/2010/main" val="9322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23E96-B51F-334D-99D7-73B9444E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기술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A72F-CE4D-3743-A6AB-A92D23FA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Grease Monkey (Firefox extension)</a:t>
            </a:r>
          </a:p>
          <a:p>
            <a:r>
              <a:rPr kumimoji="1" lang="en-US" altLang="ko-KR" dirty="0"/>
              <a:t>Custom </a:t>
            </a:r>
            <a:r>
              <a:rPr kumimoji="1" lang="en-US" altLang="ko-KR" dirty="0" err="1"/>
              <a:t>Javascript</a:t>
            </a:r>
            <a:r>
              <a:rPr kumimoji="1" lang="en-US" altLang="ko-KR" dirty="0"/>
              <a:t> for website2 (Chrome extension)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06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9B754-B730-0348-9F12-711706A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강점</a:t>
            </a:r>
            <a:r>
              <a:rPr kumimoji="1" lang="en-US" altLang="ko-KR" dirty="0"/>
              <a:t>/</a:t>
            </a:r>
            <a:r>
              <a:rPr kumimoji="1" lang="ko-KR" altLang="en-US" dirty="0"/>
              <a:t>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A73B3-AB66-3146-8282-D949B937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기존의 것들이 너무 불편해요 </a:t>
            </a:r>
            <a:r>
              <a:rPr kumimoji="1" lang="ko-KR" altLang="en-US" dirty="0" err="1"/>
              <a:t>ㅅㅂ</a:t>
            </a:r>
            <a:endParaRPr kumimoji="1" lang="en-US" altLang="ko-KR" dirty="0"/>
          </a:p>
          <a:p>
            <a:r>
              <a:rPr kumimoji="1" lang="ko-KR" altLang="en-US" dirty="0"/>
              <a:t>님들 자바스크립트 </a:t>
            </a:r>
            <a:r>
              <a:rPr kumimoji="1" lang="ko-KR" altLang="en-US" dirty="0" err="1"/>
              <a:t>할줄앎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전못함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만들어드림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갖다쓰셈</a:t>
            </a:r>
            <a:endParaRPr kumimoji="1" lang="en-US" altLang="ko-KR" dirty="0"/>
          </a:p>
          <a:p>
            <a:r>
              <a:rPr kumimoji="1" lang="ko-KR" altLang="en-US" dirty="0"/>
              <a:t>님들 네이버에서 검색함</a:t>
            </a:r>
            <a:r>
              <a:rPr kumimoji="1" lang="en-US" altLang="ko-KR" dirty="0"/>
              <a:t>?</a:t>
            </a:r>
            <a:r>
              <a:rPr kumimoji="1" lang="ko-KR" altLang="en-US" dirty="0"/>
              <a:t> 전 안함 </a:t>
            </a:r>
            <a:r>
              <a:rPr kumimoji="1" lang="ko-KR" altLang="en-US" dirty="0" err="1"/>
              <a:t>ㅎㅎ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16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B969-89E1-9744-B6D6-CD7BD48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개발 방법 및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3C806-3165-784D-BD87-BD76A83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구현범위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일단 색깔 바꾸고 위치 변경 및 삭제</a:t>
            </a:r>
            <a:endParaRPr kumimoji="1" lang="en-US" altLang="ko-KR" dirty="0"/>
          </a:p>
          <a:p>
            <a:r>
              <a:rPr kumimoji="1" lang="ko-KR" altLang="en-US" dirty="0" err="1"/>
              <a:t>사용할툴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vscode</a:t>
            </a:r>
            <a:r>
              <a:rPr kumimoji="1" lang="en-US" altLang="ko-KR" dirty="0"/>
              <a:t> + chrome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javascript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계획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 err="1"/>
              <a:t>주만에</a:t>
            </a:r>
            <a:r>
              <a:rPr kumimoji="1" lang="ko-KR" altLang="en-US" dirty="0"/>
              <a:t> 범위 완성</a:t>
            </a:r>
            <a:endParaRPr kumimoji="1" lang="en-US" altLang="ko-KR" dirty="0"/>
          </a:p>
          <a:p>
            <a:r>
              <a:rPr kumimoji="1" lang="ko-KR" altLang="en-US" dirty="0"/>
              <a:t>님들 깃에 </a:t>
            </a:r>
            <a:r>
              <a:rPr kumimoji="1" lang="ko-KR" altLang="en-US" dirty="0" err="1"/>
              <a:t>올려둘테니까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기능추가좀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ㅎㅎ</a:t>
            </a:r>
            <a:endParaRPr kumimoji="1" lang="en-US" altLang="ko-KR" dirty="0"/>
          </a:p>
          <a:p>
            <a:r>
              <a:rPr kumimoji="1" lang="ko-KR" altLang="en-US" dirty="0"/>
              <a:t>괜찮은 아이디어 받습니다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62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113</Words>
  <Application>Microsoft Macintosh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WEBuffet</vt:lpstr>
      <vt:lpstr>Have you ever seen?</vt:lpstr>
      <vt:lpstr>주제 소개</vt:lpstr>
      <vt:lpstr>주제의 필요성/중요성</vt:lpstr>
      <vt:lpstr>관련 기술 소개</vt:lpstr>
      <vt:lpstr>강점/차별성</vt:lpstr>
      <vt:lpstr>개발 방법 및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WEBuffet</dc:title>
  <dc:creator>임동규</dc:creator>
  <cp:lastModifiedBy>임동규</cp:lastModifiedBy>
  <cp:revision>1</cp:revision>
  <dcterms:created xsi:type="dcterms:W3CDTF">2019-03-28T07:58:20Z</dcterms:created>
  <dcterms:modified xsi:type="dcterms:W3CDTF">2019-03-28T08:08:29Z</dcterms:modified>
</cp:coreProperties>
</file>