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DFA167-86CD-4ECE-8509-F2B28D69F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E443E6-6247-48DF-9E30-1254BB310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2189FC-55CE-4C57-81C3-3179D91DB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9D5C0-1CF3-498A-BA2F-0C01E4424CF6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6F331A-D6A5-412A-92F2-188D3B983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5DE914-C4BE-4125-AA66-B6C07785D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AC7EC-A886-44AD-8898-81F4E053A2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43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B5108-2F56-40BB-9299-1157BF57A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6CF052-17FA-452A-8D14-EA18F6C0C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CA009F-B7F2-445F-8FD8-5BDD47C15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9D5C0-1CF3-498A-BA2F-0C01E4424CF6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331A7D-2941-434F-A0B6-CF1534870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F25C48-165B-4663-8F0C-C40D85D4B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AC7EC-A886-44AD-8898-81F4E053A2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324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23CDE5-1869-4255-AA6F-D62AC2F53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CE19F1-C0E1-49E4-B42A-E8308A1C0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DE322F-327B-4A8E-BB7B-E151C14DB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9D5C0-1CF3-498A-BA2F-0C01E4424CF6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EF2D38-FF40-4928-A18B-57A4F5640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A72BF8-8C43-4B86-AB7B-EBFEE7AE1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AC7EC-A886-44AD-8898-81F4E053A2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91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FA82D-53B1-4CD4-BC5A-8D1715C1E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0B11F0-352B-4563-8F7C-164F2761C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97A56C-CC99-4C52-A779-DC0B91227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9D5C0-1CF3-498A-BA2F-0C01E4424CF6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3B3DA8-C1DA-4904-8AB3-A4786198B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6EC59E-9105-47C7-8088-CE3114987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AC7EC-A886-44AD-8898-81F4E053A2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927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B1FC8-140B-4F86-8225-F7E223303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7AA3FB-7AD1-4998-8936-4B85FFCD8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E8EF5C-9F72-4138-B0D2-F13F7946F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9D5C0-1CF3-498A-BA2F-0C01E4424CF6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BB6632-A13D-451E-AB7E-2AD0E4B1B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D7857E-DC96-4896-9A90-368E5E696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AC7EC-A886-44AD-8898-81F4E053A2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405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4926CD-2865-4471-879C-91561E77B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E7B643-761D-4139-867E-9225BC1A82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22347C-F010-4557-B66A-BD65E5D00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B55D24-E589-4D57-8189-04D172935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9D5C0-1CF3-498A-BA2F-0C01E4424CF6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0688D9-EAE4-48A5-9F3B-B1DE424A4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A4CE77-19CD-44FC-BCCF-793DB68BF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AC7EC-A886-44AD-8898-81F4E053A2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08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0C05B6-0EDD-4D9C-83A1-E59A6438D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FAF7B6-CE46-4A1D-B441-FBD33A0AA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7067ED-8F84-4BFF-9E66-93B6CC200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B7477E4-D3D6-4ECE-AFCD-48BC073538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F5F6CA-4946-453B-9F34-B8B86EA45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AA7467-FA8C-4315-AD71-37E4EB393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9D5C0-1CF3-498A-BA2F-0C01E4424CF6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2CD555C-6820-4732-93DD-F69D4B3E6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713A2D-9868-4A53-BAA2-06023304B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AC7EC-A886-44AD-8898-81F4E053A2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573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5AA77-8C97-4512-AD6D-0BA18EC27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B13A3EE-C283-418C-BA3C-8CE5A28B7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9D5C0-1CF3-498A-BA2F-0C01E4424CF6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C50E2D-5001-4534-9804-A43FC3528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61CEFF-97D0-47F1-8AFE-6EC0EF04B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AC7EC-A886-44AD-8898-81F4E053A2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328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DA989B3-BBCC-445F-ACB9-2FF9BC8E9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9D5C0-1CF3-498A-BA2F-0C01E4424CF6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DBF53B-6B01-4D1B-B688-2E3DC0905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9209A0-8CE0-47E5-AB80-2EE9F7453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AC7EC-A886-44AD-8898-81F4E053A2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864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527A5-FC54-4EA9-B845-BF3F135ED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014F12-57F0-4331-8B9A-2819736DC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C95EB3-3A6F-49E8-BA84-06721EA7F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CE4ACA-0BBE-4456-8C03-77CEFD72B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9D5C0-1CF3-498A-BA2F-0C01E4424CF6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207F04-9356-4BD9-AF3C-3824F9B70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EA9D04-C4C7-4B68-9024-DF5AA5AD2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AC7EC-A886-44AD-8898-81F4E053A2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708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0BBAA2-A0B9-49E6-9E66-EF5B995D8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5D1C2F-4831-4B55-AA2B-75B1250866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4B77AA-EF4F-487E-8FCE-C72F30C9B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FF0F4C-5E21-496F-BBA9-735CE70A5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9D5C0-1CF3-498A-BA2F-0C01E4424CF6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AB34D7-C27E-4CCB-8F21-E7B8BB415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7137A9-B019-4EB6-8F90-080D708C1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AC7EC-A886-44AD-8898-81F4E053A2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078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DA72AA-4839-4861-B0AD-466BCCA74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EFC6C0-CD85-4FF6-A1DE-7D28578B6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0EF097-FBC0-491A-B7E6-6983939B00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9D5C0-1CF3-498A-BA2F-0C01E4424CF6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4A520E-2E9F-4660-BF17-4D97E6BBC8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2E8214-79EB-4159-AC8F-F21CB4FF5E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AC7EC-A886-44AD-8898-81F4E053A2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045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FC0A49-6A69-4288-8440-A17D51764C4C}"/>
              </a:ext>
            </a:extLst>
          </p:cNvPr>
          <p:cNvSpPr/>
          <p:nvPr/>
        </p:nvSpPr>
        <p:spPr>
          <a:xfrm>
            <a:off x="5077593" y="1402099"/>
            <a:ext cx="2382253" cy="938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Variable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1EB5FC-E23A-47FA-8883-E02232FA60D0}"/>
              </a:ext>
            </a:extLst>
          </p:cNvPr>
          <p:cNvSpPr/>
          <p:nvPr/>
        </p:nvSpPr>
        <p:spPr>
          <a:xfrm>
            <a:off x="2263725" y="3146954"/>
            <a:ext cx="2382253" cy="938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Integer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D6C42E-5316-4E35-8087-755D1CD76B5D}"/>
              </a:ext>
            </a:extLst>
          </p:cNvPr>
          <p:cNvSpPr/>
          <p:nvPr/>
        </p:nvSpPr>
        <p:spPr>
          <a:xfrm>
            <a:off x="8059628" y="3146954"/>
            <a:ext cx="2382253" cy="938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Array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FC16A3B-5D07-4916-A043-9218414B67F2}"/>
              </a:ext>
            </a:extLst>
          </p:cNvPr>
          <p:cNvSpPr/>
          <p:nvPr/>
        </p:nvSpPr>
        <p:spPr>
          <a:xfrm>
            <a:off x="2263726" y="4085416"/>
            <a:ext cx="2382252" cy="11911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 value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E38B40F-74B3-4807-8C40-1EA674052BB5}"/>
              </a:ext>
            </a:extLst>
          </p:cNvPr>
          <p:cNvSpPr/>
          <p:nvPr/>
        </p:nvSpPr>
        <p:spPr>
          <a:xfrm>
            <a:off x="8059628" y="4085417"/>
            <a:ext cx="2382252" cy="11911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 size</a:t>
            </a:r>
          </a:p>
          <a:p>
            <a:pPr algn="ctr"/>
            <a:r>
              <a:rPr lang="en-US" altLang="ko-KR" dirty="0"/>
              <a:t>int[] value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B4F4F88-B2D0-4BEB-9537-7970818EC557}"/>
              </a:ext>
            </a:extLst>
          </p:cNvPr>
          <p:cNvSpPr/>
          <p:nvPr/>
        </p:nvSpPr>
        <p:spPr>
          <a:xfrm>
            <a:off x="5077593" y="2340562"/>
            <a:ext cx="2382252" cy="11911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string name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CC8CA1F-5ADD-4BAE-84E0-63BCC96CE2FF}"/>
              </a:ext>
            </a:extLst>
          </p:cNvPr>
          <p:cNvCxnSpPr/>
          <p:nvPr/>
        </p:nvCxnSpPr>
        <p:spPr>
          <a:xfrm flipV="1">
            <a:off x="3454851" y="2340562"/>
            <a:ext cx="1622742" cy="806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B656331-1625-460B-84C6-21191490B2E6}"/>
              </a:ext>
            </a:extLst>
          </p:cNvPr>
          <p:cNvCxnSpPr>
            <a:endCxn id="7" idx="0"/>
          </p:cNvCxnSpPr>
          <p:nvPr/>
        </p:nvCxnSpPr>
        <p:spPr>
          <a:xfrm>
            <a:off x="7459845" y="2340562"/>
            <a:ext cx="1790910" cy="806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745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72E56E2-1C66-4881-90CA-D93BE5D77E87}"/>
              </a:ext>
            </a:extLst>
          </p:cNvPr>
          <p:cNvSpPr/>
          <p:nvPr/>
        </p:nvSpPr>
        <p:spPr>
          <a:xfrm>
            <a:off x="4746240" y="384742"/>
            <a:ext cx="2382253" cy="938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Operator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B875013-4259-4FBB-9853-A7D424252825}"/>
              </a:ext>
            </a:extLst>
          </p:cNvPr>
          <p:cNvSpPr/>
          <p:nvPr/>
        </p:nvSpPr>
        <p:spPr>
          <a:xfrm>
            <a:off x="638021" y="4329632"/>
            <a:ext cx="1416752" cy="745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add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3E039B7-2A16-433F-8F53-DFD13ADB355B}"/>
              </a:ext>
            </a:extLst>
          </p:cNvPr>
          <p:cNvSpPr/>
          <p:nvPr/>
        </p:nvSpPr>
        <p:spPr>
          <a:xfrm>
            <a:off x="1676245" y="1749259"/>
            <a:ext cx="2382253" cy="938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Arithmetic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C1D4B9-2E85-4AAE-B3CF-D7580B192CA3}"/>
              </a:ext>
            </a:extLst>
          </p:cNvPr>
          <p:cNvSpPr/>
          <p:nvPr/>
        </p:nvSpPr>
        <p:spPr>
          <a:xfrm>
            <a:off x="8079313" y="1920512"/>
            <a:ext cx="2382253" cy="938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Comparison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DCCAAA9-6A57-4C81-9009-4A7DD368A94A}"/>
              </a:ext>
            </a:extLst>
          </p:cNvPr>
          <p:cNvSpPr/>
          <p:nvPr/>
        </p:nvSpPr>
        <p:spPr>
          <a:xfrm>
            <a:off x="2201122" y="4329632"/>
            <a:ext cx="1416752" cy="745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substract</a:t>
            </a:r>
            <a:endParaRPr lang="en-US" altLang="ko-KR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62BB083-52B3-4F83-8CB7-167EDB48BB11}"/>
              </a:ext>
            </a:extLst>
          </p:cNvPr>
          <p:cNvSpPr/>
          <p:nvPr/>
        </p:nvSpPr>
        <p:spPr>
          <a:xfrm>
            <a:off x="3764223" y="4329632"/>
            <a:ext cx="1416752" cy="745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multiply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294AAB-CEFF-4DEA-B8E6-503DD8F574B4}"/>
              </a:ext>
            </a:extLst>
          </p:cNvPr>
          <p:cNvSpPr/>
          <p:nvPr/>
        </p:nvSpPr>
        <p:spPr>
          <a:xfrm>
            <a:off x="1450620" y="5194566"/>
            <a:ext cx="1416752" cy="745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divide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C218A3A-1567-476D-8B00-33208313FC67}"/>
              </a:ext>
            </a:extLst>
          </p:cNvPr>
          <p:cNvSpPr/>
          <p:nvPr/>
        </p:nvSpPr>
        <p:spPr>
          <a:xfrm>
            <a:off x="3042660" y="5194566"/>
            <a:ext cx="1416752" cy="745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modular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8C0CF47-B0AC-42D1-9CE0-D6C4D2FB3A9D}"/>
              </a:ext>
            </a:extLst>
          </p:cNvPr>
          <p:cNvCxnSpPr>
            <a:cxnSpLocks/>
            <a:stCxn id="16" idx="0"/>
            <a:endCxn id="5" idx="1"/>
          </p:cNvCxnSpPr>
          <p:nvPr/>
        </p:nvCxnSpPr>
        <p:spPr>
          <a:xfrm flipV="1">
            <a:off x="2867372" y="853974"/>
            <a:ext cx="1878868" cy="895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580EA1C-A8AE-4563-A55F-329C66D8FB2B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2867371" y="2687722"/>
            <a:ext cx="1" cy="602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BDA86B1-F372-4C40-8811-30D818CC483C}"/>
              </a:ext>
            </a:extLst>
          </p:cNvPr>
          <p:cNvCxnSpPr>
            <a:cxnSpLocks/>
            <a:stCxn id="17" idx="0"/>
            <a:endCxn id="5" idx="3"/>
          </p:cNvCxnSpPr>
          <p:nvPr/>
        </p:nvCxnSpPr>
        <p:spPr>
          <a:xfrm flipH="1" flipV="1">
            <a:off x="7128493" y="853974"/>
            <a:ext cx="2141947" cy="1066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8225470-2407-4C8F-AAA1-090606A32CDC}"/>
              </a:ext>
            </a:extLst>
          </p:cNvPr>
          <p:cNvSpPr/>
          <p:nvPr/>
        </p:nvSpPr>
        <p:spPr>
          <a:xfrm>
            <a:off x="7744603" y="3702385"/>
            <a:ext cx="1525836" cy="745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equal to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A834FB8-2ADE-42B3-8DC8-25B74260F823}"/>
              </a:ext>
            </a:extLst>
          </p:cNvPr>
          <p:cNvSpPr/>
          <p:nvPr/>
        </p:nvSpPr>
        <p:spPr>
          <a:xfrm>
            <a:off x="9489182" y="3691960"/>
            <a:ext cx="1525837" cy="745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not equal to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2F5018F-968E-47BB-B3CD-5B5E164503A4}"/>
              </a:ext>
            </a:extLst>
          </p:cNvPr>
          <p:cNvSpPr/>
          <p:nvPr/>
        </p:nvSpPr>
        <p:spPr>
          <a:xfrm>
            <a:off x="7316395" y="4567056"/>
            <a:ext cx="1525836" cy="745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less than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2224976-5C0A-4DEE-8D83-2B721E52EAED}"/>
              </a:ext>
            </a:extLst>
          </p:cNvPr>
          <p:cNvSpPr/>
          <p:nvPr/>
        </p:nvSpPr>
        <p:spPr>
          <a:xfrm>
            <a:off x="9028088" y="4577481"/>
            <a:ext cx="1525836" cy="745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less than or</a:t>
            </a:r>
          </a:p>
          <a:p>
            <a:pPr algn="ctr"/>
            <a:r>
              <a:rPr lang="en-US" altLang="ko-KR" dirty="0"/>
              <a:t>equal to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9FBF2A4-C26B-41DA-994F-1523821507EC}"/>
              </a:ext>
            </a:extLst>
          </p:cNvPr>
          <p:cNvSpPr/>
          <p:nvPr/>
        </p:nvSpPr>
        <p:spPr>
          <a:xfrm>
            <a:off x="7777490" y="5452577"/>
            <a:ext cx="1525836" cy="745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greater than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E147368-80A7-49CA-9268-3E93D0139C25}"/>
              </a:ext>
            </a:extLst>
          </p:cNvPr>
          <p:cNvSpPr/>
          <p:nvPr/>
        </p:nvSpPr>
        <p:spPr>
          <a:xfrm>
            <a:off x="9489183" y="5463002"/>
            <a:ext cx="1525836" cy="745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greater than or equal to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E6D7554-0300-4942-B867-1098B4079F45}"/>
              </a:ext>
            </a:extLst>
          </p:cNvPr>
          <p:cNvCxnSpPr>
            <a:cxnSpLocks/>
          </p:cNvCxnSpPr>
          <p:nvPr/>
        </p:nvCxnSpPr>
        <p:spPr>
          <a:xfrm flipV="1">
            <a:off x="9253709" y="2763922"/>
            <a:ext cx="1" cy="602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900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6568730-E376-4CAF-A6CD-8D08C6293D89}"/>
              </a:ext>
            </a:extLst>
          </p:cNvPr>
          <p:cNvSpPr/>
          <p:nvPr/>
        </p:nvSpPr>
        <p:spPr>
          <a:xfrm>
            <a:off x="4904873" y="97051"/>
            <a:ext cx="2382253" cy="938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Block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CD24E35-22C2-4C9A-AACA-2E12F45B3983}"/>
              </a:ext>
            </a:extLst>
          </p:cNvPr>
          <p:cNvSpPr/>
          <p:nvPr/>
        </p:nvSpPr>
        <p:spPr>
          <a:xfrm>
            <a:off x="6344153" y="1504748"/>
            <a:ext cx="2382253" cy="938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while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002B795-E0AE-41A2-B161-974ED88CD6CA}"/>
              </a:ext>
            </a:extLst>
          </p:cNvPr>
          <p:cNvSpPr/>
          <p:nvPr/>
        </p:nvSpPr>
        <p:spPr>
          <a:xfrm>
            <a:off x="388019" y="1504748"/>
            <a:ext cx="2541570" cy="938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arithmetic equation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97316B-2F26-4922-BA04-FBCD654C6E33}"/>
              </a:ext>
            </a:extLst>
          </p:cNvPr>
          <p:cNvSpPr/>
          <p:nvPr/>
        </p:nvSpPr>
        <p:spPr>
          <a:xfrm>
            <a:off x="3445744" y="1504746"/>
            <a:ext cx="2382253" cy="938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condition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77E5C2-F730-41ED-9B82-7475DAEEEFB9}"/>
              </a:ext>
            </a:extLst>
          </p:cNvPr>
          <p:cNvSpPr/>
          <p:nvPr/>
        </p:nvSpPr>
        <p:spPr>
          <a:xfrm>
            <a:off x="9203357" y="1504748"/>
            <a:ext cx="2382253" cy="938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if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D46536-5EB6-4392-89C7-2FF9E7677356}"/>
              </a:ext>
            </a:extLst>
          </p:cNvPr>
          <p:cNvSpPr/>
          <p:nvPr/>
        </p:nvSpPr>
        <p:spPr>
          <a:xfrm>
            <a:off x="388019" y="2443211"/>
            <a:ext cx="2541570" cy="32179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Variable </a:t>
            </a:r>
            <a:r>
              <a:rPr lang="en-US" altLang="ko-KR" dirty="0" err="1"/>
              <a:t>lhs</a:t>
            </a:r>
            <a:endParaRPr lang="en-US" altLang="ko-KR" dirty="0"/>
          </a:p>
          <a:p>
            <a:pPr algn="ctr"/>
            <a:r>
              <a:rPr lang="en-US" altLang="ko-KR" dirty="0" err="1"/>
              <a:t>ArithmeticOperator</a:t>
            </a:r>
            <a:r>
              <a:rPr lang="en-US" altLang="ko-KR" dirty="0"/>
              <a:t> op</a:t>
            </a:r>
          </a:p>
          <a:p>
            <a:pPr algn="ctr"/>
            <a:r>
              <a:rPr lang="en-US" altLang="ko-KR" dirty="0"/>
              <a:t>Variable </a:t>
            </a:r>
            <a:r>
              <a:rPr lang="en-US" altLang="ko-KR" dirty="0" err="1"/>
              <a:t>rhs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Variable </a:t>
            </a:r>
            <a:r>
              <a:rPr lang="en-US" altLang="ko-KR" dirty="0" err="1"/>
              <a:t>dst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DE8AFF-95DD-4692-AEF9-84A5CFBFBCC0}"/>
              </a:ext>
            </a:extLst>
          </p:cNvPr>
          <p:cNvSpPr/>
          <p:nvPr/>
        </p:nvSpPr>
        <p:spPr>
          <a:xfrm>
            <a:off x="6344153" y="2443211"/>
            <a:ext cx="2382252" cy="32179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Block </a:t>
            </a:r>
            <a:r>
              <a:rPr lang="en-US" altLang="ko-KR" dirty="0" err="1"/>
              <a:t>cond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Block </a:t>
            </a:r>
            <a:r>
              <a:rPr lang="en-US" altLang="ko-KR" dirty="0" err="1"/>
              <a:t>trueBlock</a:t>
            </a:r>
            <a:endParaRPr lang="en-US" altLang="ko-KR" dirty="0"/>
          </a:p>
          <a:p>
            <a:pPr algn="ctr"/>
            <a:r>
              <a:rPr lang="en-US" altLang="ko-KR" dirty="0"/>
              <a:t>Block </a:t>
            </a:r>
            <a:r>
              <a:rPr lang="en-US" altLang="ko-KR" dirty="0" err="1"/>
              <a:t>falseBlock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B1A5620-2557-4DEB-9142-7660EC5E07EF}"/>
              </a:ext>
            </a:extLst>
          </p:cNvPr>
          <p:cNvSpPr/>
          <p:nvPr/>
        </p:nvSpPr>
        <p:spPr>
          <a:xfrm>
            <a:off x="3445745" y="2443207"/>
            <a:ext cx="2382252" cy="32179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Variable </a:t>
            </a:r>
            <a:r>
              <a:rPr lang="en-US" altLang="ko-KR" dirty="0" err="1"/>
              <a:t>lhs</a:t>
            </a:r>
            <a:endParaRPr lang="en-US" altLang="ko-KR" dirty="0"/>
          </a:p>
          <a:p>
            <a:pPr algn="ctr"/>
            <a:r>
              <a:rPr lang="en-US" altLang="ko-KR" dirty="0" err="1"/>
              <a:t>CompOperator</a:t>
            </a:r>
            <a:r>
              <a:rPr lang="en-US" altLang="ko-KR" dirty="0"/>
              <a:t> op</a:t>
            </a:r>
          </a:p>
          <a:p>
            <a:pPr algn="ctr"/>
            <a:r>
              <a:rPr lang="en-US" altLang="ko-KR" dirty="0"/>
              <a:t>Variable </a:t>
            </a:r>
            <a:r>
              <a:rPr lang="en-US" altLang="ko-KR" dirty="0" err="1"/>
              <a:t>rhs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Variable ret</a:t>
            </a:r>
          </a:p>
          <a:p>
            <a:pPr algn="ctr"/>
            <a:r>
              <a:rPr lang="en-US" altLang="ko-KR" dirty="0"/>
              <a:t>(ret</a:t>
            </a:r>
            <a:r>
              <a:rPr lang="ko-KR" altLang="en-US" dirty="0"/>
              <a:t>은 </a:t>
            </a:r>
            <a:r>
              <a:rPr lang="en-US" altLang="ko-KR" dirty="0"/>
              <a:t>temp </a:t>
            </a:r>
            <a:r>
              <a:rPr lang="ko-KR" altLang="en-US" dirty="0"/>
              <a:t>객체</a:t>
            </a:r>
            <a:r>
              <a:rPr lang="en-US" altLang="ko-KR" dirty="0"/>
              <a:t>? or just bool variable)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6C93AC6-5AAA-456E-93E7-F82967E8CC20}"/>
              </a:ext>
            </a:extLst>
          </p:cNvPr>
          <p:cNvSpPr/>
          <p:nvPr/>
        </p:nvSpPr>
        <p:spPr>
          <a:xfrm>
            <a:off x="9203358" y="2443209"/>
            <a:ext cx="2382252" cy="32179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Block </a:t>
            </a:r>
            <a:r>
              <a:rPr lang="en-US" altLang="ko-KR" dirty="0" err="1"/>
              <a:t>cond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Block </a:t>
            </a:r>
            <a:r>
              <a:rPr lang="en-US" altLang="ko-KR" dirty="0" err="1"/>
              <a:t>trueBlock</a:t>
            </a:r>
            <a:endParaRPr lang="en-US" altLang="ko-KR" dirty="0"/>
          </a:p>
          <a:p>
            <a:pPr algn="ctr"/>
            <a:r>
              <a:rPr lang="en-US" altLang="ko-KR" dirty="0"/>
              <a:t>Block </a:t>
            </a:r>
            <a:r>
              <a:rPr lang="en-US" altLang="ko-KR" dirty="0" err="1"/>
              <a:t>falseBlock</a:t>
            </a:r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69F875-0DEB-4B24-BFA6-0FF027AA0328}"/>
              </a:ext>
            </a:extLst>
          </p:cNvPr>
          <p:cNvSpPr txBox="1"/>
          <p:nvPr/>
        </p:nvSpPr>
        <p:spPr>
          <a:xfrm>
            <a:off x="7652084" y="5986913"/>
            <a:ext cx="3488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이렇게 </a:t>
            </a:r>
            <a:r>
              <a:rPr lang="ko-KR" altLang="en-US" dirty="0" err="1"/>
              <a:t>두고보니</a:t>
            </a:r>
            <a:r>
              <a:rPr lang="ko-KR" altLang="en-US" dirty="0"/>
              <a:t> </a:t>
            </a:r>
            <a:r>
              <a:rPr lang="en-US" altLang="ko-KR" dirty="0"/>
              <a:t>while</a:t>
            </a:r>
            <a:r>
              <a:rPr lang="ko-KR" altLang="en-US" dirty="0"/>
              <a:t>문 </a:t>
            </a:r>
            <a:r>
              <a:rPr lang="en-US" altLang="ko-KR" dirty="0"/>
              <a:t>if</a:t>
            </a:r>
            <a:r>
              <a:rPr lang="ko-KR" altLang="en-US" dirty="0"/>
              <a:t>문이</a:t>
            </a:r>
            <a:r>
              <a:rPr lang="en-US" altLang="ko-KR" dirty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3248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0AC73C8-2CAE-48D3-AC19-3B3A7E8D6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86" y="-96253"/>
            <a:ext cx="7340867" cy="55056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EC2AF4-8758-4A98-A991-5DCB7F492B18}"/>
              </a:ext>
            </a:extLst>
          </p:cNvPr>
          <p:cNvSpPr txBox="1"/>
          <p:nvPr/>
        </p:nvSpPr>
        <p:spPr>
          <a:xfrm>
            <a:off x="5739865" y="4126165"/>
            <a:ext cx="562205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아예 이런 형식은 어떨까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condition block</a:t>
            </a:r>
            <a:r>
              <a:rPr lang="ko-KR" altLang="en-US" dirty="0"/>
              <a:t>은 </a:t>
            </a:r>
            <a:r>
              <a:rPr lang="en-US" altLang="ko-KR" dirty="0"/>
              <a:t>while</a:t>
            </a:r>
            <a:r>
              <a:rPr lang="ko-KR" altLang="en-US" dirty="0"/>
              <a:t>문 </a:t>
            </a:r>
            <a:r>
              <a:rPr lang="en-US" altLang="ko-KR" dirty="0"/>
              <a:t>/ if</a:t>
            </a:r>
            <a:r>
              <a:rPr lang="ko-KR" altLang="en-US" dirty="0"/>
              <a:t>문의 조건으로</a:t>
            </a:r>
            <a:endParaRPr lang="en-US" altLang="ko-KR" dirty="0"/>
          </a:p>
          <a:p>
            <a:r>
              <a:rPr lang="ko-KR" altLang="en-US" dirty="0"/>
              <a:t>종속적이어야 하니까 </a:t>
            </a:r>
            <a:r>
              <a:rPr lang="en-US" altLang="ko-KR" dirty="0"/>
              <a:t>while/if</a:t>
            </a:r>
            <a:r>
              <a:rPr lang="ko-KR" altLang="en-US" dirty="0"/>
              <a:t> </a:t>
            </a:r>
            <a:r>
              <a:rPr lang="en-US" altLang="ko-KR" dirty="0"/>
              <a:t>block </a:t>
            </a:r>
            <a:r>
              <a:rPr lang="ko-KR" altLang="en-US" dirty="0"/>
              <a:t>자체에 </a:t>
            </a:r>
            <a:endParaRPr lang="en-US" altLang="ko-KR" dirty="0"/>
          </a:p>
          <a:p>
            <a:r>
              <a:rPr lang="en-US" altLang="ko-KR" dirty="0"/>
              <a:t>blank </a:t>
            </a:r>
            <a:r>
              <a:rPr lang="ko-KR" altLang="en-US" dirty="0"/>
              <a:t>공간을 두고 </a:t>
            </a:r>
            <a:r>
              <a:rPr lang="en-US" altLang="ko-KR" dirty="0"/>
              <a:t>condition block</a:t>
            </a:r>
            <a:r>
              <a:rPr lang="ko-KR" altLang="en-US" dirty="0"/>
              <a:t>을 채워버리도록</a:t>
            </a:r>
            <a:endParaRPr lang="en-US" altLang="ko-KR" dirty="0"/>
          </a:p>
          <a:p>
            <a:r>
              <a:rPr lang="en-US" altLang="ko-KR" dirty="0"/>
              <a:t>(4)-&gt; condition</a:t>
            </a:r>
            <a:r>
              <a:rPr lang="ko-KR" altLang="en-US" dirty="0"/>
              <a:t>을 아직 설치안한 </a:t>
            </a:r>
            <a:r>
              <a:rPr lang="en-US" altLang="ko-KR" dirty="0"/>
              <a:t>while block</a:t>
            </a:r>
          </a:p>
          <a:p>
            <a:endParaRPr lang="en-US" altLang="ko-KR" dirty="0"/>
          </a:p>
          <a:p>
            <a:r>
              <a:rPr lang="ko-KR" altLang="en-US" dirty="0"/>
              <a:t>그런데 </a:t>
            </a:r>
            <a:r>
              <a:rPr lang="en-US" altLang="ko-KR" dirty="0"/>
              <a:t>if</a:t>
            </a:r>
            <a:r>
              <a:rPr lang="ko-KR" altLang="en-US" dirty="0" err="1"/>
              <a:t>문이랑</a:t>
            </a:r>
            <a:r>
              <a:rPr lang="ko-KR" altLang="en-US" dirty="0"/>
              <a:t> </a:t>
            </a:r>
            <a:r>
              <a:rPr lang="en-US" altLang="ko-KR" dirty="0"/>
              <a:t>while</a:t>
            </a:r>
            <a:r>
              <a:rPr lang="ko-KR" altLang="en-US" dirty="0"/>
              <a:t>문의 차이가 </a:t>
            </a:r>
            <a:endParaRPr lang="en-US" altLang="ko-KR" dirty="0"/>
          </a:p>
          <a:p>
            <a:r>
              <a:rPr lang="en-US" altLang="ko-KR" dirty="0"/>
              <a:t>while</a:t>
            </a:r>
            <a:r>
              <a:rPr lang="ko-KR" altLang="en-US" dirty="0"/>
              <a:t>문은 들어오는 라인 두개라는 것 밖에 없는 듯</a:t>
            </a:r>
            <a:r>
              <a:rPr lang="en-US" altLang="ko-KR" dirty="0"/>
              <a:t>…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3780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143</Words>
  <Application>Microsoft Office PowerPoint</Application>
  <PresentationFormat>와이드스크린</PresentationFormat>
  <Paragraphs>56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</dc:creator>
  <cp:lastModifiedBy>han</cp:lastModifiedBy>
  <cp:revision>6</cp:revision>
  <dcterms:created xsi:type="dcterms:W3CDTF">2022-04-03T11:49:02Z</dcterms:created>
  <dcterms:modified xsi:type="dcterms:W3CDTF">2022-04-03T15:08:25Z</dcterms:modified>
</cp:coreProperties>
</file>