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4" r:id="rId3"/>
    <p:sldId id="265" r:id="rId4"/>
    <p:sldId id="290" r:id="rId5"/>
    <p:sldId id="266" r:id="rId6"/>
    <p:sldId id="277" r:id="rId7"/>
    <p:sldId id="270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1" r:id="rId2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3290" autoAdjust="0"/>
  </p:normalViewPr>
  <p:slideViewPr>
    <p:cSldViewPr snapToGrid="0" showGuides="1">
      <p:cViewPr varScale="1">
        <p:scale>
          <a:sx n="68" d="100"/>
          <a:sy n="68" d="100"/>
        </p:scale>
        <p:origin x="846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mê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A*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endParaRPr lang="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514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890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223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073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839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971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929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mê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A*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endParaRPr lang="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609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 1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ma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trận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m*n,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diễn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tường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diễn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khởi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Hãy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thúc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trò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chơi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m*n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tường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thúc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666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420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048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397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620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957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73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2020/7/6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2661285" y="699481"/>
            <a:ext cx="6775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" altLang="en-U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ĐỀ TÀI NHÓM 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3280605" y="4510806"/>
            <a:ext cx="6156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thực hiện : Nhóm 14</a:t>
            </a:r>
          </a:p>
          <a:p>
            <a:pPr algn="just"/>
            <a:endParaRPr lang="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Ngụy Hữu Lộc - MSSV: B1706606</a:t>
            </a:r>
          </a:p>
          <a:p>
            <a:pPr algn="just"/>
            <a:r>
              <a:rPr lang="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Đặng Trung Kiên - MSSV: B1706597</a:t>
            </a:r>
          </a:p>
          <a:p>
            <a:pPr algn="just"/>
            <a:r>
              <a:rPr lang="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Khắc Minh Phúc - MSSV: B1706630</a:t>
            </a:r>
          </a:p>
          <a:p>
            <a:pPr algn="just"/>
            <a:endParaRPr lang="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111348" y="3037592"/>
            <a:ext cx="113471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ĐƯỜNG ĐI TRONG MÊ CUNG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944470" y="6342880"/>
            <a:ext cx="2844800" cy="47625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41A9850F-D5E0-4319-AE8C-EF61D8C6DE94}"/>
              </a:ext>
            </a:extLst>
          </p:cNvPr>
          <p:cNvSpPr txBox="1"/>
          <p:nvPr/>
        </p:nvSpPr>
        <p:spPr>
          <a:xfrm>
            <a:off x="1818412" y="1507778"/>
            <a:ext cx="8832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 PHẦN TRÍ TUỆ NHÂN TẠO </a:t>
            </a:r>
            <a:endParaRPr lang="" altLang="en-US" sz="4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F7B2264D-8F4A-48F0-B9E6-92D340EFF7C5}"/>
              </a:ext>
            </a:extLst>
          </p:cNvPr>
          <p:cNvSpPr txBox="1"/>
          <p:nvPr/>
        </p:nvSpPr>
        <p:spPr>
          <a:xfrm>
            <a:off x="1632675" y="2499141"/>
            <a:ext cx="8832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 </a:t>
            </a:r>
            <a:endParaRPr lang="" alt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10</a:t>
            </a:fld>
            <a:endParaRPr lang="zh-CN" alt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36600" y="1411605"/>
            <a:ext cx="10845800" cy="635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9307195" y="120650"/>
            <a:ext cx="0" cy="165235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9552728" y="336755"/>
            <a:ext cx="22580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12" y="102725"/>
            <a:ext cx="1215409" cy="1175946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596621" y="336755"/>
            <a:ext cx="5929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BÀI TOÁN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CCFE15-7008-4CF7-86F5-A612FFE3E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067" y="2478124"/>
            <a:ext cx="4275784" cy="3235343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C111C1-F01A-469F-AE3A-2401535D494D}"/>
              </a:ext>
            </a:extLst>
          </p:cNvPr>
          <p:cNvSpPr txBox="1"/>
          <p:nvPr/>
        </p:nvSpPr>
        <p:spPr>
          <a:xfrm>
            <a:off x="6096001" y="5843622"/>
            <a:ext cx="44969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EB3F10-05E4-4EFC-B404-5F03C6A3037E}"/>
              </a:ext>
            </a:extLst>
          </p:cNvPr>
          <p:cNvSpPr txBox="1"/>
          <p:nvPr/>
        </p:nvSpPr>
        <p:spPr>
          <a:xfrm>
            <a:off x="1623846" y="1609327"/>
            <a:ext cx="6901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6E7621-418B-4960-9ACA-5EE76F388ECD}"/>
              </a:ext>
            </a:extLst>
          </p:cNvPr>
          <p:cNvSpPr txBox="1"/>
          <p:nvPr/>
        </p:nvSpPr>
        <p:spPr>
          <a:xfrm>
            <a:off x="1759919" y="5849005"/>
            <a:ext cx="37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AEE55B0-CF28-4983-823C-34F9B572D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484475"/>
            <a:ext cx="4305406" cy="3229054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8681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11</a:t>
            </a:fld>
            <a:endParaRPr lang="zh-CN" alt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36600" y="1411605"/>
            <a:ext cx="10845800" cy="635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9307195" y="120650"/>
            <a:ext cx="0" cy="165235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9552728" y="336755"/>
            <a:ext cx="22580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12" y="102725"/>
            <a:ext cx="1215409" cy="1175946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596621" y="336755"/>
            <a:ext cx="5929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BÀI TOÁN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C111C1-F01A-469F-AE3A-2401535D494D}"/>
              </a:ext>
            </a:extLst>
          </p:cNvPr>
          <p:cNvSpPr txBox="1"/>
          <p:nvPr/>
        </p:nvSpPr>
        <p:spPr>
          <a:xfrm>
            <a:off x="1389911" y="1707852"/>
            <a:ext cx="51374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Giới thiệu giải thuật A*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38F35C-51E8-4620-A9D9-E64F4A2849F3}"/>
              </a:ext>
            </a:extLst>
          </p:cNvPr>
          <p:cNvSpPr txBox="1"/>
          <p:nvPr/>
        </p:nvSpPr>
        <p:spPr>
          <a:xfrm>
            <a:off x="1198101" y="2415240"/>
            <a:ext cx="9282319" cy="263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 A* là trường hợp đặc biệt Best first search (việc cập nhật lại đường đi dựa trên giá trị h(n) thay vì dựa trên giá trị f(n) tổng quát)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 = g(n) + h(n)</a:t>
            </a:r>
          </a:p>
          <a:p>
            <a:pPr>
              <a:lnSpc>
                <a:spcPct val="12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0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12</a:t>
            </a:fld>
            <a:endParaRPr lang="zh-CN" alt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36600" y="1411605"/>
            <a:ext cx="10845800" cy="635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9307195" y="120650"/>
            <a:ext cx="0" cy="165235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9552728" y="336755"/>
            <a:ext cx="22580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alt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12" y="102725"/>
            <a:ext cx="1215409" cy="1175946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596621" y="350025"/>
            <a:ext cx="6703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B</a:t>
            </a:r>
            <a:r>
              <a:rPr lang="vi-VN" alt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 THỰC HIỆN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C111C1-F01A-469F-AE3A-2401535D494D}"/>
              </a:ext>
            </a:extLst>
          </p:cNvPr>
          <p:cNvSpPr txBox="1"/>
          <p:nvPr/>
        </p:nvSpPr>
        <p:spPr>
          <a:xfrm>
            <a:off x="1389910" y="1707852"/>
            <a:ext cx="70084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" alt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38F35C-51E8-4620-A9D9-E64F4A2849F3}"/>
              </a:ext>
            </a:extLst>
          </p:cNvPr>
          <p:cNvSpPr txBox="1"/>
          <p:nvPr/>
        </p:nvSpPr>
        <p:spPr>
          <a:xfrm>
            <a:off x="1546699" y="2403546"/>
            <a:ext cx="8951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124214-A25C-44DF-BDE9-EFFCED940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087" y="3289507"/>
            <a:ext cx="7830641" cy="2282474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8325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13</a:t>
            </a:fld>
            <a:endParaRPr lang="zh-CN" alt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36600" y="1411605"/>
            <a:ext cx="10845800" cy="635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9307195" y="120650"/>
            <a:ext cx="0" cy="165235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9552728" y="336755"/>
            <a:ext cx="22580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alt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12" y="102725"/>
            <a:ext cx="1215409" cy="1175946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596621" y="350025"/>
            <a:ext cx="6703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B</a:t>
            </a:r>
            <a:r>
              <a:rPr lang="vi-VN" alt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 THỰC HIỆN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C111C1-F01A-469F-AE3A-2401535D494D}"/>
              </a:ext>
            </a:extLst>
          </p:cNvPr>
          <p:cNvSpPr txBox="1"/>
          <p:nvPr/>
        </p:nvSpPr>
        <p:spPr>
          <a:xfrm>
            <a:off x="1389910" y="1707852"/>
            <a:ext cx="7008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C2EAA2-EEF8-4520-B067-075E9B555FD9}"/>
              </a:ext>
            </a:extLst>
          </p:cNvPr>
          <p:cNvSpPr txBox="1"/>
          <p:nvPr/>
        </p:nvSpPr>
        <p:spPr>
          <a:xfrm>
            <a:off x="1211219" y="2304945"/>
            <a:ext cx="9590871" cy="441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Hay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rỗng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cha,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95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36600" y="1411605"/>
            <a:ext cx="10845800" cy="635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9307195" y="120650"/>
            <a:ext cx="0" cy="165235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9552728" y="336755"/>
            <a:ext cx="22580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alt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12" y="102725"/>
            <a:ext cx="1215409" cy="1175946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596621" y="350025"/>
            <a:ext cx="6703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B</a:t>
            </a:r>
            <a:r>
              <a:rPr lang="vi-VN" alt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 THỰC HIỆN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C2EAA2-EEF8-4520-B067-075E9B555FD9}"/>
              </a:ext>
            </a:extLst>
          </p:cNvPr>
          <p:cNvSpPr txBox="1"/>
          <p:nvPr/>
        </p:nvSpPr>
        <p:spPr>
          <a:xfrm>
            <a:off x="1009551" y="1928931"/>
            <a:ext cx="10719131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A*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Heuristic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458156-6378-4ED4-B366-33649CB91C1A}"/>
              </a:ext>
            </a:extLst>
          </p:cNvPr>
          <p:cNvSpPr txBox="1"/>
          <p:nvPr/>
        </p:nvSpPr>
        <p:spPr>
          <a:xfrm>
            <a:off x="1091652" y="2495585"/>
            <a:ext cx="10490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Heuristic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B7FE1-396F-45CD-BD14-EED3237BB7B5}"/>
              </a:ext>
            </a:extLst>
          </p:cNvPr>
          <p:cNvSpPr txBox="1"/>
          <p:nvPr/>
        </p:nvSpPr>
        <p:spPr>
          <a:xfrm>
            <a:off x="1091652" y="3493300"/>
            <a:ext cx="6256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đ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17D587-3325-40FC-A75A-A0DFB52F9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946" y="4149612"/>
            <a:ext cx="5769654" cy="1015331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559E66-E166-4343-8ACC-B23C4D0484DF}"/>
              </a:ext>
            </a:extLst>
          </p:cNvPr>
          <p:cNvSpPr txBox="1"/>
          <p:nvPr/>
        </p:nvSpPr>
        <p:spPr>
          <a:xfrm>
            <a:off x="1387005" y="5298035"/>
            <a:ext cx="95449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(x1,y1)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(x2,y2)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4597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2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36600" y="1411605"/>
            <a:ext cx="10845800" cy="635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9307195" y="120650"/>
            <a:ext cx="0" cy="165235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9552728" y="336755"/>
            <a:ext cx="22580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alt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12" y="102725"/>
            <a:ext cx="1215409" cy="1175946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596621" y="350025"/>
            <a:ext cx="6703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B</a:t>
            </a:r>
            <a:r>
              <a:rPr lang="vi-VN" alt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 THỰC HIỆN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C2EAA2-EEF8-4520-B067-075E9B555FD9}"/>
              </a:ext>
            </a:extLst>
          </p:cNvPr>
          <p:cNvSpPr txBox="1"/>
          <p:nvPr/>
        </p:nvSpPr>
        <p:spPr>
          <a:xfrm>
            <a:off x="988915" y="1537334"/>
            <a:ext cx="3484603" cy="631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A*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65FD91-9CD5-420E-9ACB-C932808B8FB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07" y="2218189"/>
            <a:ext cx="8112445" cy="446528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13891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36600" y="1411605"/>
            <a:ext cx="10845800" cy="635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9307195" y="120650"/>
            <a:ext cx="0" cy="165235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9552728" y="336755"/>
            <a:ext cx="22580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alt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12" y="102725"/>
            <a:ext cx="1215409" cy="1175946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596621" y="350025"/>
            <a:ext cx="6703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B</a:t>
            </a:r>
            <a:r>
              <a:rPr lang="vi-VN" alt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 THỰC HIỆN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C2EAA2-EEF8-4520-B067-075E9B555FD9}"/>
              </a:ext>
            </a:extLst>
          </p:cNvPr>
          <p:cNvSpPr txBox="1"/>
          <p:nvPr/>
        </p:nvSpPr>
        <p:spPr>
          <a:xfrm>
            <a:off x="988915" y="1466994"/>
            <a:ext cx="3484603" cy="631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97E4E3-94A1-40BF-8520-1CECDE22A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808" y="2169045"/>
            <a:ext cx="4452119" cy="433893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DCEBC8-2FF9-4CCA-9895-36E4038A8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8850" y="2204910"/>
            <a:ext cx="5665470" cy="213360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24FE3C-C9E8-47FA-9FF1-CE152422C585}"/>
              </a:ext>
            </a:extLst>
          </p:cNvPr>
          <p:cNvSpPr txBox="1"/>
          <p:nvPr/>
        </p:nvSpPr>
        <p:spPr>
          <a:xfrm>
            <a:off x="6096000" y="4648411"/>
            <a:ext cx="53128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ma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834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36600" y="1411605"/>
            <a:ext cx="10845800" cy="635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9307195" y="120650"/>
            <a:ext cx="0" cy="165235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9552728" y="336755"/>
            <a:ext cx="22580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alt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12" y="102725"/>
            <a:ext cx="1215409" cy="1175946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596621" y="350025"/>
            <a:ext cx="6703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B</a:t>
            </a:r>
            <a:r>
              <a:rPr lang="vi-VN" alt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 THỰC HIỆN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C2EAA2-EEF8-4520-B067-075E9B555FD9}"/>
              </a:ext>
            </a:extLst>
          </p:cNvPr>
          <p:cNvSpPr txBox="1"/>
          <p:nvPr/>
        </p:nvSpPr>
        <p:spPr>
          <a:xfrm>
            <a:off x="988915" y="1466994"/>
            <a:ext cx="3484603" cy="631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24FE3C-C9E8-47FA-9FF1-CE152422C585}"/>
              </a:ext>
            </a:extLst>
          </p:cNvPr>
          <p:cNvSpPr txBox="1"/>
          <p:nvPr/>
        </p:nvSpPr>
        <p:spPr>
          <a:xfrm>
            <a:off x="6159500" y="4891385"/>
            <a:ext cx="53128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C4278F-2E7C-4AD4-9DF2-1284B2A2B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061" y="2105055"/>
            <a:ext cx="4608964" cy="4689499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4EDD18-BF84-4A67-A5F1-CAC0BA72B4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098705"/>
            <a:ext cx="5663879" cy="2466975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356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36600" y="1411605"/>
            <a:ext cx="10845800" cy="635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9307195" y="120650"/>
            <a:ext cx="0" cy="165235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9552728" y="336755"/>
            <a:ext cx="22580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12" y="102725"/>
            <a:ext cx="1215409" cy="1175946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361774" y="336755"/>
            <a:ext cx="368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24FE3C-C9E8-47FA-9FF1-CE152422C585}"/>
              </a:ext>
            </a:extLst>
          </p:cNvPr>
          <p:cNvSpPr txBox="1"/>
          <p:nvPr/>
        </p:nvSpPr>
        <p:spPr>
          <a:xfrm>
            <a:off x="736600" y="1550889"/>
            <a:ext cx="4704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00C474A-B1A0-4CF1-B7D9-57AD3D23F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176" y="2074109"/>
            <a:ext cx="5826647" cy="452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2CB9D978-7391-44D6-9B4F-B38EEAAC22DD}"/>
              </a:ext>
            </a:extLst>
          </p:cNvPr>
          <p:cNvSpPr txBox="1"/>
          <p:nvPr/>
        </p:nvSpPr>
        <p:spPr>
          <a:xfrm>
            <a:off x="743245" y="1490008"/>
            <a:ext cx="10205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6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</a:t>
            </a:r>
            <a:r>
              <a:rPr lang="vi-VN" altLang="en-US" sz="6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altLang="en-US" sz="6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THẦY VÀ CÁC BẠN ĐÃ LẮNG NGHE</a:t>
            </a:r>
            <a:endParaRPr lang="" altLang="en-US" sz="6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9786ED13-86B6-45EB-AE05-4538CAB18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0" y="2459504"/>
            <a:ext cx="4783017" cy="478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7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920480" y="6303010"/>
            <a:ext cx="2844800" cy="47625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2</a:t>
            </a:fld>
            <a:endParaRPr lang="zh-CN" alt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021715" y="564515"/>
            <a:ext cx="0" cy="597662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226060" y="5880735"/>
            <a:ext cx="7722870" cy="6985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1495425" y="794336"/>
            <a:ext cx="7001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B</a:t>
            </a:r>
            <a:r>
              <a:rPr lang="en-US" alt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ÀI</a:t>
            </a:r>
            <a:r>
              <a:rPr lang="" alt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BÁO CÁO 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960782" y="1772237"/>
            <a:ext cx="7574280" cy="2243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" alt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" altLang="en-US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GIỚI THIỆU BÀI TOÁN </a:t>
            </a:r>
          </a:p>
          <a:p>
            <a:pPr>
              <a:lnSpc>
                <a:spcPct val="120000"/>
              </a:lnSpc>
            </a:pPr>
            <a:r>
              <a:rPr lang="" alt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" altLang="en-US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CÁC BƯỚC THỰC HIỆN</a:t>
            </a:r>
          </a:p>
          <a:p>
            <a:pPr>
              <a:lnSpc>
                <a:spcPct val="120000"/>
              </a:lnSpc>
            </a:pPr>
            <a:r>
              <a:rPr lang="" alt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" altLang="en-US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51946" y="6248718"/>
            <a:ext cx="2844800" cy="47625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3</a:t>
            </a:fld>
            <a:endParaRPr lang="zh-CN" alt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36600" y="1411605"/>
            <a:ext cx="10845800" cy="635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9552728" y="371157"/>
            <a:ext cx="22580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bài toán</a:t>
            </a:r>
            <a:endParaRPr lang="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Các bước thực hiện</a:t>
            </a:r>
          </a:p>
          <a:p>
            <a:r>
              <a:rPr lang="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Kết quả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12" y="102725"/>
            <a:ext cx="1215409" cy="1175946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596621" y="371157"/>
            <a:ext cx="5929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" alt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BÀI TOÁN 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282065" y="1696115"/>
            <a:ext cx="6525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Mô tả bài toán 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9478010" y="270510"/>
            <a:ext cx="0" cy="161290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3F38C75-9F8E-4899-A02E-632BAFA52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065" y="2547060"/>
            <a:ext cx="4804526" cy="3155141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026" name="Picture 2" descr="Aerial photo top view medium altitude above of maze green park ...">
            <a:extLst>
              <a:ext uri="{FF2B5EF4-FFF2-40B4-BE49-F238E27FC236}">
                <a16:creationId xmlns:a16="http://schemas.microsoft.com/office/drawing/2014/main" id="{FEAEF467-51B7-47D1-AE2C-0A2E02F85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077" y="2559050"/>
            <a:ext cx="4718495" cy="3143151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56357" y="6248718"/>
            <a:ext cx="2844800" cy="47625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4</a:t>
            </a:fld>
            <a:endParaRPr lang="zh-CN" alt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36600" y="1411605"/>
            <a:ext cx="10845800" cy="635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9552728" y="371157"/>
            <a:ext cx="22580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bài toán</a:t>
            </a:r>
            <a:endParaRPr lang="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Các bước thực hiện</a:t>
            </a:r>
          </a:p>
          <a:p>
            <a:r>
              <a:rPr lang="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Kết quả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12" y="102725"/>
            <a:ext cx="1215409" cy="1175946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596621" y="371157"/>
            <a:ext cx="5929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" alt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BÀI TOÁN 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282065" y="1696115"/>
            <a:ext cx="6525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bài toán 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9478010" y="270510"/>
            <a:ext cx="0" cy="161290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 Box 8">
            <a:extLst>
              <a:ext uri="{FF2B5EF4-FFF2-40B4-BE49-F238E27FC236}">
                <a16:creationId xmlns:a16="http://schemas.microsoft.com/office/drawing/2014/main" id="{A325B6BB-4400-4C3C-B13A-D6BEF2F6AA4C}"/>
              </a:ext>
            </a:extLst>
          </p:cNvPr>
          <p:cNvSpPr txBox="1"/>
          <p:nvPr/>
        </p:nvSpPr>
        <p:spPr>
          <a:xfrm>
            <a:off x="1380541" y="2371930"/>
            <a:ext cx="9824573" cy="263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 trận có kích thước m*n.</a:t>
            </a:r>
          </a:p>
          <a:p>
            <a:pPr>
              <a:lnSpc>
                <a:spcPct val="120000"/>
              </a:lnSpc>
            </a:pPr>
            <a:r>
              <a:rPr lang="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Các hành động trong bài toán di chuyển lên, di chuyển xuống, di chuyển qua trái di chuyển qua phải </a:t>
            </a:r>
          </a:p>
          <a:p>
            <a:pPr>
              <a:lnSpc>
                <a:spcPct val="120000"/>
              </a:lnSpc>
            </a:pPr>
            <a:r>
              <a:rPr lang="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Tr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ạng</a:t>
            </a:r>
            <a:r>
              <a:rPr lang="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thái ban đầu</a:t>
            </a:r>
          </a:p>
          <a:p>
            <a:pPr>
              <a:lnSpc>
                <a:spcPct val="120000"/>
              </a:lnSpc>
            </a:pPr>
            <a:r>
              <a:rPr lang="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Tr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ạng</a:t>
            </a:r>
            <a:r>
              <a:rPr lang="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thái mục tiêu </a:t>
            </a:r>
          </a:p>
        </p:txBody>
      </p:sp>
    </p:spTree>
    <p:extLst>
      <p:ext uri="{BB962C8B-B14F-4D97-AF65-F5344CB8AC3E}">
        <p14:creationId xmlns:p14="http://schemas.microsoft.com/office/powerpoint/2010/main" val="6688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/>
        </p:nvSpPr>
        <p:spPr>
          <a:xfrm>
            <a:off x="8674100" y="6226560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t>5</a:t>
            </a:fld>
            <a:endParaRPr lang="zh-CN" alt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73100" y="1420111"/>
            <a:ext cx="10845800" cy="635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9583270" y="368685"/>
            <a:ext cx="22580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12" y="102725"/>
            <a:ext cx="1215409" cy="1175946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596621" y="367733"/>
            <a:ext cx="5929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BÀI TOÁN 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1131523" y="1694198"/>
            <a:ext cx="4390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. Phân tích bài toán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446895" y="276225"/>
            <a:ext cx="635" cy="207137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1836230-0F8E-4FD6-8BD3-3472C67C1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784" y="2831217"/>
            <a:ext cx="4205216" cy="3149846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DEC41E-2F0E-4095-AA0F-F051DAF62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523" y="2802449"/>
            <a:ext cx="4205217" cy="3150350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617FD-9D29-404D-8AF7-C8C02B5E2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F034CBB-1550-4B3E-987A-947FE6AF66AE}"/>
              </a:ext>
            </a:extLst>
          </p:cNvPr>
          <p:cNvSpPr txBox="1">
            <a:spLocks/>
          </p:cNvSpPr>
          <p:nvPr/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6573EB-66CF-4E49-A3A5-D7ED7A1D8FA1}"/>
              </a:ext>
            </a:extLst>
          </p:cNvPr>
          <p:cNvCxnSpPr/>
          <p:nvPr/>
        </p:nvCxnSpPr>
        <p:spPr>
          <a:xfrm flipV="1">
            <a:off x="736600" y="1411605"/>
            <a:ext cx="10845800" cy="635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BCFA71-D837-4B9E-9FDF-1BDFBE4D0C10}"/>
              </a:ext>
            </a:extLst>
          </p:cNvPr>
          <p:cNvCxnSpPr>
            <a:cxnSpLocks/>
          </p:cNvCxnSpPr>
          <p:nvPr/>
        </p:nvCxnSpPr>
        <p:spPr>
          <a:xfrm>
            <a:off x="9307195" y="120650"/>
            <a:ext cx="0" cy="165235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 Box 5">
            <a:extLst>
              <a:ext uri="{FF2B5EF4-FFF2-40B4-BE49-F238E27FC236}">
                <a16:creationId xmlns:a16="http://schemas.microsoft.com/office/drawing/2014/main" id="{D4CCA7DB-D412-4E8B-AA85-774210E89BA0}"/>
              </a:ext>
            </a:extLst>
          </p:cNvPr>
          <p:cNvSpPr txBox="1"/>
          <p:nvPr/>
        </p:nvSpPr>
        <p:spPr>
          <a:xfrm>
            <a:off x="9638818" y="379001"/>
            <a:ext cx="22580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93A92D-16AC-4159-B2E6-3AC3B4C2C8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12" y="102725"/>
            <a:ext cx="1215409" cy="1175946"/>
          </a:xfrm>
          <a:prstGeom prst="rect">
            <a:avLst/>
          </a:prstGeom>
        </p:spPr>
      </p:pic>
      <p:sp>
        <p:nvSpPr>
          <p:cNvPr id="12" name="Text Box 6">
            <a:extLst>
              <a:ext uri="{FF2B5EF4-FFF2-40B4-BE49-F238E27FC236}">
                <a16:creationId xmlns:a16="http://schemas.microsoft.com/office/drawing/2014/main" id="{B4605E88-7EC3-4EDF-A033-CAB038E3E8AE}"/>
              </a:ext>
            </a:extLst>
          </p:cNvPr>
          <p:cNvSpPr txBox="1"/>
          <p:nvPr/>
        </p:nvSpPr>
        <p:spPr>
          <a:xfrm>
            <a:off x="1596621" y="375726"/>
            <a:ext cx="5929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BÀI TOÁN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26C0262-CAD8-48C5-BDB2-CD143746F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597" y="2207529"/>
            <a:ext cx="4316582" cy="3248121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C41A63-4433-4C7E-A1FD-7C599982F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822" y="2207138"/>
            <a:ext cx="4316571" cy="3233818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509A49-982D-4AD6-9858-226908CB717B}"/>
              </a:ext>
            </a:extLst>
          </p:cNvPr>
          <p:cNvSpPr txBox="1"/>
          <p:nvPr/>
        </p:nvSpPr>
        <p:spPr>
          <a:xfrm>
            <a:off x="1989179" y="5658505"/>
            <a:ext cx="37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E047D2-8F70-4836-A5D0-0A97423CDD25}"/>
              </a:ext>
            </a:extLst>
          </p:cNvPr>
          <p:cNvSpPr txBox="1"/>
          <p:nvPr/>
        </p:nvSpPr>
        <p:spPr>
          <a:xfrm>
            <a:off x="7435195" y="5661798"/>
            <a:ext cx="37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02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7</a:t>
            </a:fld>
            <a:endParaRPr lang="zh-CN" alt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36600" y="1411605"/>
            <a:ext cx="10845800" cy="635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9307195" y="120650"/>
            <a:ext cx="0" cy="165235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9552728" y="336755"/>
            <a:ext cx="22580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12" y="102725"/>
            <a:ext cx="1215409" cy="1175946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596621" y="336755"/>
            <a:ext cx="5929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BÀI TOÁN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CCFE15-7008-4CF7-86F5-A612FFE3E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067" y="2478124"/>
            <a:ext cx="4275784" cy="3235343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E895C3-80AC-4032-A3EB-0F471AE55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8193" y="2508145"/>
            <a:ext cx="4225852" cy="3130780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C111C1-F01A-469F-AE3A-2401535D494D}"/>
              </a:ext>
            </a:extLst>
          </p:cNvPr>
          <p:cNvSpPr txBox="1"/>
          <p:nvPr/>
        </p:nvSpPr>
        <p:spPr>
          <a:xfrm>
            <a:off x="6096001" y="5843622"/>
            <a:ext cx="44969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EB3F10-05E4-4EFC-B404-5F03C6A3037E}"/>
              </a:ext>
            </a:extLst>
          </p:cNvPr>
          <p:cNvSpPr txBox="1"/>
          <p:nvPr/>
        </p:nvSpPr>
        <p:spPr>
          <a:xfrm>
            <a:off x="1623846" y="1609327"/>
            <a:ext cx="6141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6E7621-418B-4960-9ACA-5EE76F388ECD}"/>
              </a:ext>
            </a:extLst>
          </p:cNvPr>
          <p:cNvSpPr txBox="1"/>
          <p:nvPr/>
        </p:nvSpPr>
        <p:spPr>
          <a:xfrm>
            <a:off x="1759919" y="5849005"/>
            <a:ext cx="37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8</a:t>
            </a:fld>
            <a:endParaRPr lang="zh-CN" alt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36600" y="1411605"/>
            <a:ext cx="10845800" cy="635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9307195" y="120650"/>
            <a:ext cx="0" cy="165235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9552728" y="336755"/>
            <a:ext cx="22580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12" y="102725"/>
            <a:ext cx="1215409" cy="1175946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596621" y="336755"/>
            <a:ext cx="5929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BÀI TOÁN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CCFE15-7008-4CF7-86F5-A612FFE3E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067" y="2478124"/>
            <a:ext cx="4275784" cy="3235343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C111C1-F01A-469F-AE3A-2401535D494D}"/>
              </a:ext>
            </a:extLst>
          </p:cNvPr>
          <p:cNvSpPr txBox="1"/>
          <p:nvPr/>
        </p:nvSpPr>
        <p:spPr>
          <a:xfrm>
            <a:off x="6096001" y="5843622"/>
            <a:ext cx="44969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EB3F10-05E4-4EFC-B404-5F03C6A3037E}"/>
              </a:ext>
            </a:extLst>
          </p:cNvPr>
          <p:cNvSpPr txBox="1"/>
          <p:nvPr/>
        </p:nvSpPr>
        <p:spPr>
          <a:xfrm>
            <a:off x="1623846" y="1609327"/>
            <a:ext cx="6901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vi-V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ới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6E7621-418B-4960-9ACA-5EE76F388ECD}"/>
              </a:ext>
            </a:extLst>
          </p:cNvPr>
          <p:cNvSpPr txBox="1"/>
          <p:nvPr/>
        </p:nvSpPr>
        <p:spPr>
          <a:xfrm>
            <a:off x="1759919" y="5849005"/>
            <a:ext cx="37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8910035-C1EE-415B-B375-AC3AE8B9F0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603" y="2439538"/>
            <a:ext cx="4355623" cy="3273929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1154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9</a:t>
            </a:fld>
            <a:endParaRPr lang="zh-CN" alt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36600" y="1411605"/>
            <a:ext cx="10845800" cy="635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9307195" y="120650"/>
            <a:ext cx="0" cy="165235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9552728" y="336755"/>
            <a:ext cx="22580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12" y="102725"/>
            <a:ext cx="1215409" cy="1175946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596621" y="336755"/>
            <a:ext cx="5929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BÀI TOÁN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CCFE15-7008-4CF7-86F5-A612FFE3E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067" y="2478124"/>
            <a:ext cx="4275784" cy="3235343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C111C1-F01A-469F-AE3A-2401535D494D}"/>
              </a:ext>
            </a:extLst>
          </p:cNvPr>
          <p:cNvSpPr txBox="1"/>
          <p:nvPr/>
        </p:nvSpPr>
        <p:spPr>
          <a:xfrm>
            <a:off x="6096001" y="5843622"/>
            <a:ext cx="44969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EB3F10-05E4-4EFC-B404-5F03C6A3037E}"/>
              </a:ext>
            </a:extLst>
          </p:cNvPr>
          <p:cNvSpPr txBox="1"/>
          <p:nvPr/>
        </p:nvSpPr>
        <p:spPr>
          <a:xfrm>
            <a:off x="1623846" y="1609327"/>
            <a:ext cx="6901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6E7621-418B-4960-9ACA-5EE76F388ECD}"/>
              </a:ext>
            </a:extLst>
          </p:cNvPr>
          <p:cNvSpPr txBox="1"/>
          <p:nvPr/>
        </p:nvSpPr>
        <p:spPr>
          <a:xfrm>
            <a:off x="1759919" y="5849005"/>
            <a:ext cx="37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22C9A7-C4F0-4BDE-8EB7-9709481B2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1930" y="2443446"/>
            <a:ext cx="4328165" cy="3235339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0799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1232</Words>
  <Application>Microsoft Office PowerPoint</Application>
  <PresentationFormat>Widescreen</PresentationFormat>
  <Paragraphs>158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宋体</vt:lpstr>
      <vt:lpstr>Arial</vt:lpstr>
      <vt:lpstr>Calibri</vt:lpstr>
      <vt:lpstr>Times New Roman</vt:lpstr>
      <vt:lpstr>Wingdings</vt:lpstr>
      <vt:lpstr>Blue Waves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huuloc</dc:creator>
  <cp:lastModifiedBy>Tuyền  Mo</cp:lastModifiedBy>
  <cp:revision>146</cp:revision>
  <dcterms:created xsi:type="dcterms:W3CDTF">2020-07-02T05:47:46Z</dcterms:created>
  <dcterms:modified xsi:type="dcterms:W3CDTF">2020-07-06T12:27:57Z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1033-11.1.0.9522</vt:lpwstr>
  </property>
</Properties>
</file>