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Parallelizing </a:t>
            </a:r>
            <a:r>
              <a:rPr lang="en-US" dirty="0" err="1" smtClean="0"/>
              <a:t>Dijkstra’s</a:t>
            </a:r>
            <a:r>
              <a:rPr lang="en-US" dirty="0" smtClean="0"/>
              <a:t> Algorithm</a:t>
            </a:r>
            <a:endParaRPr lang="en-US" dirty="0"/>
          </a:p>
        </p:txBody>
      </p:sp>
      <p:sp>
        <p:nvSpPr>
          <p:cNvPr id="3" name="Subtitle 2"/>
          <p:cNvSpPr>
            <a:spLocks noGrp="1"/>
          </p:cNvSpPr>
          <p:nvPr>
            <p:ph type="subTitle" idx="1"/>
          </p:nvPr>
        </p:nvSpPr>
        <p:spPr/>
        <p:txBody>
          <a:bodyPr/>
          <a:lstStyle/>
          <a:p>
            <a:r>
              <a:rPr lang="en-US" dirty="0" smtClean="0"/>
              <a:t>Cain </a:t>
            </a:r>
            <a:r>
              <a:rPr lang="en-US" dirty="0" err="1" smtClean="0"/>
              <a:t>Wock</a:t>
            </a:r>
            <a:endParaRPr lang="en-US" dirty="0" smtClean="0"/>
          </a:p>
          <a:p>
            <a:r>
              <a:rPr lang="en-US" dirty="0" smtClean="0"/>
              <a:t>Matthew Hill</a:t>
            </a:r>
          </a:p>
          <a:p>
            <a:r>
              <a:rPr lang="en-US" dirty="0" smtClean="0"/>
              <a:t>Cody Ponder</a:t>
            </a:r>
          </a:p>
          <a:p>
            <a:r>
              <a:rPr lang="en-US" dirty="0" smtClean="0"/>
              <a:t>Deidre Brennan</a:t>
            </a:r>
            <a:endParaRPr lang="en-US" dirty="0"/>
          </a:p>
        </p:txBody>
      </p:sp>
    </p:spTree>
    <p:extLst>
      <p:ext uri="{BB962C8B-B14F-4D97-AF65-F5344CB8AC3E}">
        <p14:creationId xmlns:p14="http://schemas.microsoft.com/office/powerpoint/2010/main" val="382944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60" y="305857"/>
            <a:ext cx="8534400" cy="1507067"/>
          </a:xfrm>
        </p:spPr>
        <p:txBody>
          <a:bodyPr/>
          <a:lstStyle/>
          <a:p>
            <a:r>
              <a:rPr lang="en-US" dirty="0" smtClean="0"/>
              <a:t>What is </a:t>
            </a:r>
            <a:r>
              <a:rPr lang="en-US" dirty="0" err="1" smtClean="0"/>
              <a:t>dijkstra’s</a:t>
            </a:r>
            <a:r>
              <a:rPr lang="en-US" dirty="0" smtClean="0"/>
              <a:t> Algorithm?</a:t>
            </a:r>
            <a:endParaRPr lang="en-US" dirty="0"/>
          </a:p>
        </p:txBody>
      </p:sp>
      <p:sp>
        <p:nvSpPr>
          <p:cNvPr id="3" name="Content Placeholder 2"/>
          <p:cNvSpPr>
            <a:spLocks noGrp="1"/>
          </p:cNvSpPr>
          <p:nvPr>
            <p:ph idx="1"/>
          </p:nvPr>
        </p:nvSpPr>
        <p:spPr>
          <a:xfrm>
            <a:off x="528637" y="615950"/>
            <a:ext cx="8534400" cy="3615267"/>
          </a:xfrm>
        </p:spPr>
        <p:txBody>
          <a:bodyPr/>
          <a:lstStyle/>
          <a:p>
            <a:r>
              <a:rPr lang="en-US" dirty="0" err="1" smtClean="0"/>
              <a:t>Dijkstras</a:t>
            </a:r>
            <a:r>
              <a:rPr lang="en-US" dirty="0" smtClean="0"/>
              <a:t> algorithm is for finding the shortest paths between nodes in a graph</a:t>
            </a:r>
            <a:endParaRPr lang="en-US" dirty="0"/>
          </a:p>
        </p:txBody>
      </p:sp>
      <p:pic>
        <p:nvPicPr>
          <p:cNvPr id="1026" name="Picture 2" descr="Image result for dijkstra's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060" y="3173689"/>
            <a:ext cx="680085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8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48469"/>
            <a:ext cx="8534400" cy="1507067"/>
          </a:xfrm>
        </p:spPr>
        <p:txBody>
          <a:bodyPr/>
          <a:lstStyle/>
          <a:p>
            <a:r>
              <a:rPr lang="en-US" dirty="0" smtClean="0"/>
              <a:t>How it works</a:t>
            </a:r>
            <a:endParaRPr lang="en-US" dirty="0"/>
          </a:p>
        </p:txBody>
      </p:sp>
      <p:sp>
        <p:nvSpPr>
          <p:cNvPr id="3" name="Content Placeholder 2"/>
          <p:cNvSpPr>
            <a:spLocks noGrp="1"/>
          </p:cNvSpPr>
          <p:nvPr>
            <p:ph idx="1"/>
          </p:nvPr>
        </p:nvSpPr>
        <p:spPr>
          <a:xfrm>
            <a:off x="684212" y="2193758"/>
            <a:ext cx="8534400" cy="3615267"/>
          </a:xfrm>
        </p:spPr>
        <p:txBody>
          <a:bodyPr>
            <a:normAutofit lnSpcReduction="10000"/>
          </a:bodyPr>
          <a:lstStyle/>
          <a:p>
            <a:r>
              <a:rPr lang="en-US" dirty="0" smtClean="0"/>
              <a:t>Most implementations pick a “source” node and calculate the distance to other nodes.</a:t>
            </a:r>
          </a:p>
          <a:p>
            <a:endParaRPr lang="en-US" dirty="0"/>
          </a:p>
          <a:p>
            <a:r>
              <a:rPr lang="en-US" dirty="0" smtClean="0"/>
              <a:t>By picking an unvisited vertex with the lowest distance, the algorithm calculates the distance through it to each unvisited neighbor and then updates the neighbors distance if it is smaller than the previous known distance.</a:t>
            </a:r>
          </a:p>
          <a:p>
            <a:endParaRPr lang="en-US" dirty="0"/>
          </a:p>
          <a:p>
            <a:r>
              <a:rPr lang="en-US" dirty="0" smtClean="0"/>
              <a:t>Once a node has been visited, it will be marked so it cannot be visited again.</a:t>
            </a:r>
            <a:endParaRPr lang="en-US" dirty="0"/>
          </a:p>
        </p:txBody>
      </p:sp>
    </p:spTree>
    <p:extLst>
      <p:ext uri="{BB962C8B-B14F-4D97-AF65-F5344CB8AC3E}">
        <p14:creationId xmlns:p14="http://schemas.microsoft.com/office/powerpoint/2010/main" val="226317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917" y="252216"/>
            <a:ext cx="8534400" cy="1507067"/>
          </a:xfrm>
        </p:spPr>
        <p:txBody>
          <a:bodyPr/>
          <a:lstStyle/>
          <a:p>
            <a:r>
              <a:rPr lang="en-US" dirty="0" smtClean="0"/>
              <a:t>VISUAL AID</a:t>
            </a:r>
            <a:endParaRPr lang="en-US" dirty="0"/>
          </a:p>
        </p:txBody>
      </p:sp>
      <p:sp>
        <p:nvSpPr>
          <p:cNvPr id="3" name="Content Placeholder 2"/>
          <p:cNvSpPr>
            <a:spLocks noGrp="1"/>
          </p:cNvSpPr>
          <p:nvPr>
            <p:ph idx="1"/>
          </p:nvPr>
        </p:nvSpPr>
        <p:spPr>
          <a:xfrm>
            <a:off x="0" y="572095"/>
            <a:ext cx="8534400" cy="3615267"/>
          </a:xfrm>
        </p:spPr>
        <p:txBody>
          <a:bodyPr/>
          <a:lstStyle/>
          <a:p>
            <a:r>
              <a:rPr lang="en-US" dirty="0" smtClean="0"/>
              <a:t>In this diagram, the root node is </a:t>
            </a:r>
            <a:r>
              <a:rPr lang="en-US" dirty="0" smtClean="0">
                <a:solidFill>
                  <a:srgbClr val="FF0000"/>
                </a:solidFill>
              </a:rPr>
              <a:t>1</a:t>
            </a:r>
            <a:r>
              <a:rPr lang="en-US" dirty="0" smtClean="0"/>
              <a:t> and the destination node is </a:t>
            </a:r>
            <a:r>
              <a:rPr lang="en-US" dirty="0" smtClean="0">
                <a:solidFill>
                  <a:srgbClr val="FF0000"/>
                </a:solidFill>
              </a:rPr>
              <a:t>5</a:t>
            </a:r>
          </a:p>
          <a:p>
            <a:r>
              <a:rPr lang="en-US" dirty="0"/>
              <a:t>When the distance to a node has not yet been calculated, it is seen as infinite</a:t>
            </a:r>
          </a:p>
          <a:p>
            <a:pPr marL="0" indent="0">
              <a:buNone/>
            </a:pPr>
            <a:endParaRPr lang="en-US" dirty="0">
              <a:solidFill>
                <a:srgbClr val="FF0000"/>
              </a:solidFill>
            </a:endParaRPr>
          </a:p>
        </p:txBody>
      </p:sp>
      <p:pic>
        <p:nvPicPr>
          <p:cNvPr id="6" name="Picture 2" descr="Dijkstra's algorithm runti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85478" y="2535510"/>
            <a:ext cx="5027027" cy="394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06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84300"/>
            <a:ext cx="8534400" cy="1507067"/>
          </a:xfrm>
        </p:spPr>
        <p:txBody>
          <a:bodyPr/>
          <a:lstStyle/>
          <a:p>
            <a:r>
              <a:rPr lang="en-US" dirty="0" smtClean="0"/>
              <a:t>Visual Aid</a:t>
            </a:r>
            <a:endParaRPr lang="en-US" dirty="0"/>
          </a:p>
        </p:txBody>
      </p:sp>
      <p:pic>
        <p:nvPicPr>
          <p:cNvPr id="6" name="Picture 2" descr="Dijkstra's algorithm runtime"/>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1222" y="1791367"/>
            <a:ext cx="5841640" cy="458248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a:off x="6673516" y="5566611"/>
            <a:ext cx="1304153" cy="673768"/>
          </a:xfrm>
          <a:custGeom>
            <a:avLst/>
            <a:gdLst>
              <a:gd name="connsiteX0" fmla="*/ 0 w 1304153"/>
              <a:gd name="connsiteY0" fmla="*/ 0 h 673768"/>
              <a:gd name="connsiteX1" fmla="*/ 16042 w 1304153"/>
              <a:gd name="connsiteY1" fmla="*/ 96252 h 673768"/>
              <a:gd name="connsiteX2" fmla="*/ 64168 w 1304153"/>
              <a:gd name="connsiteY2" fmla="*/ 128336 h 673768"/>
              <a:gd name="connsiteX3" fmla="*/ 128337 w 1304153"/>
              <a:gd name="connsiteY3" fmla="*/ 192505 h 673768"/>
              <a:gd name="connsiteX4" fmla="*/ 176463 w 1304153"/>
              <a:gd name="connsiteY4" fmla="*/ 240631 h 673768"/>
              <a:gd name="connsiteX5" fmla="*/ 256673 w 1304153"/>
              <a:gd name="connsiteY5" fmla="*/ 304800 h 673768"/>
              <a:gd name="connsiteX6" fmla="*/ 288758 w 1304153"/>
              <a:gd name="connsiteY6" fmla="*/ 352926 h 673768"/>
              <a:gd name="connsiteX7" fmla="*/ 385010 w 1304153"/>
              <a:gd name="connsiteY7" fmla="*/ 433136 h 673768"/>
              <a:gd name="connsiteX8" fmla="*/ 433137 w 1304153"/>
              <a:gd name="connsiteY8" fmla="*/ 449178 h 673768"/>
              <a:gd name="connsiteX9" fmla="*/ 577516 w 1304153"/>
              <a:gd name="connsiteY9" fmla="*/ 513347 h 673768"/>
              <a:gd name="connsiteX10" fmla="*/ 625642 w 1304153"/>
              <a:gd name="connsiteY10" fmla="*/ 529389 h 673768"/>
              <a:gd name="connsiteX11" fmla="*/ 673768 w 1304153"/>
              <a:gd name="connsiteY11" fmla="*/ 561473 h 673768"/>
              <a:gd name="connsiteX12" fmla="*/ 834189 w 1304153"/>
              <a:gd name="connsiteY12" fmla="*/ 593557 h 673768"/>
              <a:gd name="connsiteX13" fmla="*/ 1122947 w 1304153"/>
              <a:gd name="connsiteY13" fmla="*/ 577515 h 673768"/>
              <a:gd name="connsiteX14" fmla="*/ 1187116 w 1304153"/>
              <a:gd name="connsiteY14" fmla="*/ 545431 h 673768"/>
              <a:gd name="connsiteX15" fmla="*/ 1235242 w 1304153"/>
              <a:gd name="connsiteY15" fmla="*/ 529389 h 673768"/>
              <a:gd name="connsiteX16" fmla="*/ 1299410 w 1304153"/>
              <a:gd name="connsiteY16" fmla="*/ 497305 h 673768"/>
              <a:gd name="connsiteX17" fmla="*/ 1187116 w 1304153"/>
              <a:gd name="connsiteY17" fmla="*/ 513347 h 673768"/>
              <a:gd name="connsiteX18" fmla="*/ 1235242 w 1304153"/>
              <a:gd name="connsiteY18" fmla="*/ 545431 h 673768"/>
              <a:gd name="connsiteX19" fmla="*/ 1283368 w 1304153"/>
              <a:gd name="connsiteY19" fmla="*/ 561473 h 673768"/>
              <a:gd name="connsiteX20" fmla="*/ 1235242 w 1304153"/>
              <a:gd name="connsiteY20" fmla="*/ 593557 h 673768"/>
              <a:gd name="connsiteX21" fmla="*/ 1203158 w 1304153"/>
              <a:gd name="connsiteY21" fmla="*/ 625642 h 673768"/>
              <a:gd name="connsiteX22" fmla="*/ 1187116 w 1304153"/>
              <a:gd name="connsiteY22" fmla="*/ 481263 h 673768"/>
              <a:gd name="connsiteX23" fmla="*/ 1122947 w 1304153"/>
              <a:gd name="connsiteY23" fmla="*/ 465221 h 673768"/>
              <a:gd name="connsiteX24" fmla="*/ 1251284 w 1304153"/>
              <a:gd name="connsiteY24" fmla="*/ 497305 h 673768"/>
              <a:gd name="connsiteX25" fmla="*/ 1235242 w 1304153"/>
              <a:gd name="connsiteY25" fmla="*/ 577515 h 673768"/>
              <a:gd name="connsiteX26" fmla="*/ 1203158 w 1304153"/>
              <a:gd name="connsiteY26" fmla="*/ 609600 h 673768"/>
              <a:gd name="connsiteX27" fmla="*/ 1155031 w 1304153"/>
              <a:gd name="connsiteY27" fmla="*/ 673768 h 67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04153" h="673768">
                <a:moveTo>
                  <a:pt x="0" y="0"/>
                </a:moveTo>
                <a:cubicBezTo>
                  <a:pt x="5347" y="32084"/>
                  <a:pt x="1496" y="67159"/>
                  <a:pt x="16042" y="96252"/>
                </a:cubicBezTo>
                <a:cubicBezTo>
                  <a:pt x="24664" y="113497"/>
                  <a:pt x="49529" y="115789"/>
                  <a:pt x="64168" y="128336"/>
                </a:cubicBezTo>
                <a:cubicBezTo>
                  <a:pt x="87135" y="148022"/>
                  <a:pt x="106947" y="171115"/>
                  <a:pt x="128337" y="192505"/>
                </a:cubicBezTo>
                <a:cubicBezTo>
                  <a:pt x="144379" y="208547"/>
                  <a:pt x="157586" y="228047"/>
                  <a:pt x="176463" y="240631"/>
                </a:cubicBezTo>
                <a:cubicBezTo>
                  <a:pt x="212201" y="264456"/>
                  <a:pt x="230546" y="272142"/>
                  <a:pt x="256673" y="304800"/>
                </a:cubicBezTo>
                <a:cubicBezTo>
                  <a:pt x="268717" y="319855"/>
                  <a:pt x="276415" y="338115"/>
                  <a:pt x="288758" y="352926"/>
                </a:cubicBezTo>
                <a:cubicBezTo>
                  <a:pt x="314100" y="383336"/>
                  <a:pt x="348956" y="415109"/>
                  <a:pt x="385010" y="433136"/>
                </a:cubicBezTo>
                <a:cubicBezTo>
                  <a:pt x="400135" y="440698"/>
                  <a:pt x="417095" y="443831"/>
                  <a:pt x="433137" y="449178"/>
                </a:cubicBezTo>
                <a:cubicBezTo>
                  <a:pt x="509403" y="500023"/>
                  <a:pt x="462972" y="475166"/>
                  <a:pt x="577516" y="513347"/>
                </a:cubicBezTo>
                <a:cubicBezTo>
                  <a:pt x="593558" y="518694"/>
                  <a:pt x="611572" y="520009"/>
                  <a:pt x="625642" y="529389"/>
                </a:cubicBezTo>
                <a:cubicBezTo>
                  <a:pt x="641684" y="540084"/>
                  <a:pt x="656523" y="552851"/>
                  <a:pt x="673768" y="561473"/>
                </a:cubicBezTo>
                <a:cubicBezTo>
                  <a:pt x="718566" y="583872"/>
                  <a:pt x="792807" y="587645"/>
                  <a:pt x="834189" y="593557"/>
                </a:cubicBezTo>
                <a:cubicBezTo>
                  <a:pt x="930442" y="588210"/>
                  <a:pt x="1027430" y="590540"/>
                  <a:pt x="1122947" y="577515"/>
                </a:cubicBezTo>
                <a:cubicBezTo>
                  <a:pt x="1146642" y="574284"/>
                  <a:pt x="1165135" y="554851"/>
                  <a:pt x="1187116" y="545431"/>
                </a:cubicBezTo>
                <a:cubicBezTo>
                  <a:pt x="1202659" y="538770"/>
                  <a:pt x="1219699" y="536050"/>
                  <a:pt x="1235242" y="529389"/>
                </a:cubicBezTo>
                <a:cubicBezTo>
                  <a:pt x="1257222" y="519969"/>
                  <a:pt x="1322097" y="504867"/>
                  <a:pt x="1299410" y="497305"/>
                </a:cubicBezTo>
                <a:cubicBezTo>
                  <a:pt x="1263539" y="485348"/>
                  <a:pt x="1224547" y="508000"/>
                  <a:pt x="1187116" y="513347"/>
                </a:cubicBezTo>
                <a:cubicBezTo>
                  <a:pt x="1203158" y="524042"/>
                  <a:pt x="1217997" y="536809"/>
                  <a:pt x="1235242" y="545431"/>
                </a:cubicBezTo>
                <a:cubicBezTo>
                  <a:pt x="1250367" y="552993"/>
                  <a:pt x="1283368" y="544563"/>
                  <a:pt x="1283368" y="561473"/>
                </a:cubicBezTo>
                <a:cubicBezTo>
                  <a:pt x="1283368" y="580753"/>
                  <a:pt x="1250297" y="581513"/>
                  <a:pt x="1235242" y="593557"/>
                </a:cubicBezTo>
                <a:cubicBezTo>
                  <a:pt x="1223432" y="603005"/>
                  <a:pt x="1213853" y="614947"/>
                  <a:pt x="1203158" y="625642"/>
                </a:cubicBezTo>
                <a:cubicBezTo>
                  <a:pt x="1211799" y="573797"/>
                  <a:pt x="1243509" y="518858"/>
                  <a:pt x="1187116" y="481263"/>
                </a:cubicBezTo>
                <a:cubicBezTo>
                  <a:pt x="1168771" y="469033"/>
                  <a:pt x="1100899" y="465221"/>
                  <a:pt x="1122947" y="465221"/>
                </a:cubicBezTo>
                <a:cubicBezTo>
                  <a:pt x="1161665" y="465221"/>
                  <a:pt x="1213307" y="484646"/>
                  <a:pt x="1251284" y="497305"/>
                </a:cubicBezTo>
                <a:cubicBezTo>
                  <a:pt x="1245937" y="524042"/>
                  <a:pt x="1245983" y="552453"/>
                  <a:pt x="1235242" y="577515"/>
                </a:cubicBezTo>
                <a:cubicBezTo>
                  <a:pt x="1229284" y="591417"/>
                  <a:pt x="1212606" y="597790"/>
                  <a:pt x="1203158" y="609600"/>
                </a:cubicBezTo>
                <a:cubicBezTo>
                  <a:pt x="1130604" y="700292"/>
                  <a:pt x="1198934" y="629865"/>
                  <a:pt x="1155031" y="6737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97305" y="1791367"/>
            <a:ext cx="4620127" cy="646331"/>
          </a:xfrm>
          <a:prstGeom prst="rect">
            <a:avLst/>
          </a:prstGeom>
          <a:noFill/>
        </p:spPr>
        <p:txBody>
          <a:bodyPr wrap="square" rtlCol="0">
            <a:spAutoFit/>
          </a:bodyPr>
          <a:lstStyle/>
          <a:p>
            <a:r>
              <a:rPr lang="en-US" dirty="0" smtClean="0"/>
              <a:t>Node 2 is visited first because it has the </a:t>
            </a:r>
            <a:r>
              <a:rPr lang="en-US" b="1" dirty="0" smtClean="0"/>
              <a:t>shortest distance of 7</a:t>
            </a:r>
            <a:endParaRPr lang="en-US" b="1" dirty="0"/>
          </a:p>
        </p:txBody>
      </p:sp>
      <p:sp>
        <p:nvSpPr>
          <p:cNvPr id="13" name="TextBox 12"/>
          <p:cNvSpPr txBox="1"/>
          <p:nvPr/>
        </p:nvSpPr>
        <p:spPr>
          <a:xfrm>
            <a:off x="497304" y="2652103"/>
            <a:ext cx="4620127" cy="646331"/>
          </a:xfrm>
          <a:prstGeom prst="rect">
            <a:avLst/>
          </a:prstGeom>
          <a:noFill/>
        </p:spPr>
        <p:txBody>
          <a:bodyPr wrap="square" rtlCol="0">
            <a:spAutoFit/>
          </a:bodyPr>
          <a:lstStyle/>
          <a:p>
            <a:r>
              <a:rPr lang="en-US" dirty="0" smtClean="0"/>
              <a:t>The distances of nodes 3 and 6 are then determined.</a:t>
            </a:r>
            <a:endParaRPr lang="en-US" b="1" dirty="0"/>
          </a:p>
        </p:txBody>
      </p:sp>
    </p:spTree>
    <p:extLst>
      <p:ext uri="{BB962C8B-B14F-4D97-AF65-F5344CB8AC3E}">
        <p14:creationId xmlns:p14="http://schemas.microsoft.com/office/powerpoint/2010/main" val="234853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3830"/>
            <a:ext cx="8534400" cy="1507067"/>
          </a:xfrm>
        </p:spPr>
        <p:txBody>
          <a:bodyPr/>
          <a:lstStyle/>
          <a:p>
            <a:r>
              <a:rPr lang="en-US" dirty="0" smtClean="0"/>
              <a:t>Visual Aid</a:t>
            </a:r>
            <a:endParaRPr lang="en-US" dirty="0"/>
          </a:p>
        </p:txBody>
      </p:sp>
      <p:sp>
        <p:nvSpPr>
          <p:cNvPr id="3" name="Content Placeholder 2"/>
          <p:cNvSpPr>
            <a:spLocks noGrp="1"/>
          </p:cNvSpPr>
          <p:nvPr>
            <p:ph idx="1"/>
          </p:nvPr>
        </p:nvSpPr>
        <p:spPr>
          <a:xfrm>
            <a:off x="684212" y="1680974"/>
            <a:ext cx="5117431" cy="3615267"/>
          </a:xfrm>
        </p:spPr>
        <p:txBody>
          <a:bodyPr/>
          <a:lstStyle/>
          <a:p>
            <a:r>
              <a:rPr lang="en-US" dirty="0" smtClean="0"/>
              <a:t>Node 2 will be chosen as the new Base because it has the shortest distance</a:t>
            </a:r>
          </a:p>
          <a:p>
            <a:r>
              <a:rPr lang="en-US" dirty="0" smtClean="0"/>
              <a:t>Node one will be marked so it can no longer be visited</a:t>
            </a:r>
          </a:p>
          <a:p>
            <a:pPr marL="0" indent="0">
              <a:buNone/>
            </a:pPr>
            <a:endParaRPr lang="en-US"/>
          </a:p>
        </p:txBody>
      </p:sp>
      <p:pic>
        <p:nvPicPr>
          <p:cNvPr id="4" name="Picture 2" descr="Dijkstra's algorithm runti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801643" y="443830"/>
            <a:ext cx="5841640" cy="458248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6288504" y="3769895"/>
            <a:ext cx="545432" cy="64682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5-Point Star 5"/>
          <p:cNvSpPr/>
          <p:nvPr/>
        </p:nvSpPr>
        <p:spPr>
          <a:xfrm>
            <a:off x="7956884" y="3990206"/>
            <a:ext cx="1106906" cy="117107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Rectangle 6"/>
          <p:cNvSpPr/>
          <p:nvPr/>
        </p:nvSpPr>
        <p:spPr>
          <a:xfrm>
            <a:off x="8085221" y="1828800"/>
            <a:ext cx="425116" cy="240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8" name="Rectangle 7"/>
          <p:cNvSpPr/>
          <p:nvPr/>
        </p:nvSpPr>
        <p:spPr>
          <a:xfrm>
            <a:off x="7993758" y="4108741"/>
            <a:ext cx="425116" cy="24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Tree>
    <p:extLst>
      <p:ext uri="{BB962C8B-B14F-4D97-AF65-F5344CB8AC3E}">
        <p14:creationId xmlns:p14="http://schemas.microsoft.com/office/powerpoint/2010/main" val="21930172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TotalTime>
  <Words>196</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Slice</vt:lpstr>
      <vt:lpstr>Parallelizing Dijkstra’s Algorithm</vt:lpstr>
      <vt:lpstr>What is dijkstra’s Algorithm?</vt:lpstr>
      <vt:lpstr>How it works</vt:lpstr>
      <vt:lpstr>VISUAL AID</vt:lpstr>
      <vt:lpstr>Visual Aid</vt:lpstr>
      <vt:lpstr>Visual Aid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Parallelizing Dijkstra’s Algorithm</dc:title>
  <dc:creator>Hill, Matthew</dc:creator>
  <cp:lastModifiedBy>Hill, Matthew</cp:lastModifiedBy>
  <cp:revision>3</cp:revision>
  <dcterms:created xsi:type="dcterms:W3CDTF">2018-11-02T16:14:54Z</dcterms:created>
  <dcterms:modified xsi:type="dcterms:W3CDTF">2018-11-02T16:35:16Z</dcterms:modified>
</cp:coreProperties>
</file>