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0737-08BF-4B6E-8B22-2DA5A5572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736210"/>
            <a:ext cx="8676222" cy="3200400"/>
          </a:xfrm>
        </p:spPr>
        <p:txBody>
          <a:bodyPr/>
          <a:lstStyle/>
          <a:p>
            <a:r>
              <a:rPr lang="en-US" dirty="0"/>
              <a:t>PFAS In Drinking Water: CORRELATIONS TO PFAS In BLOOD SERUM?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0F16D-451F-462C-833E-6DB7221DE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659923"/>
            <a:ext cx="8676222" cy="1905000"/>
          </a:xfrm>
        </p:spPr>
        <p:txBody>
          <a:bodyPr/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Dori Bellan (DWQ), Emily Houlihan (DWQ),</a:t>
            </a:r>
          </a:p>
          <a:p>
            <a:r>
              <a:rPr lang="en-US" dirty="0" err="1"/>
              <a:t>Payman</a:t>
            </a:r>
            <a:r>
              <a:rPr lang="en-US" dirty="0"/>
              <a:t> Alemi (DDW), Hung Bui (DDW), </a:t>
            </a:r>
            <a:r>
              <a:rPr lang="en-US" dirty="0" err="1"/>
              <a:t>Rassam</a:t>
            </a:r>
            <a:r>
              <a:rPr lang="en-US" dirty="0"/>
              <a:t> </a:t>
            </a:r>
            <a:r>
              <a:rPr lang="en-US" dirty="0" err="1"/>
              <a:t>Zarghami</a:t>
            </a:r>
            <a:r>
              <a:rPr lang="en-US" dirty="0"/>
              <a:t> (DDW), Heidi Dieffenbach (Wood Group, PLC)</a:t>
            </a:r>
          </a:p>
        </p:txBody>
      </p:sp>
    </p:spTree>
    <p:extLst>
      <p:ext uri="{BB962C8B-B14F-4D97-AF65-F5344CB8AC3E}">
        <p14:creationId xmlns:p14="http://schemas.microsoft.com/office/powerpoint/2010/main" val="398202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F8B41-B93D-4604-95F6-9E1CBB85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relative contribution of PFAS in drinking water to body load is unknown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A7918-E40C-427A-8346-9BC8E6D2F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Groundwater Quality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3E8FC-7848-4EFC-BCD5-DDEF1EE509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Water Board 13267 orders for groundwater quality in selective regions in the state</a:t>
            </a:r>
          </a:p>
          <a:p>
            <a:r>
              <a:rPr lang="en-US" dirty="0"/>
              <a:t>Of the seven PFAS chemicals analyzed in blood serum, 926 records of groundwater quality 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A869D2-D30B-4468-86FD-496C31B8A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Blood Serum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6E7543-F577-405E-8A55-0E7C4BC19F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CDPH conducted biomonitoring for PFAS in Los Angeles County</a:t>
            </a:r>
          </a:p>
          <a:p>
            <a:r>
              <a:rPr lang="en-US" dirty="0"/>
              <a:t>In LA County, 425 people were tested for seven PFAS chemicals in their blood serum</a:t>
            </a:r>
          </a:p>
          <a:p>
            <a:r>
              <a:rPr lang="en-US" dirty="0"/>
              <a:t>All data was scrambled- confidential issues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4216996-717E-4EC7-81FC-A554076B2E7A}"/>
              </a:ext>
            </a:extLst>
          </p:cNvPr>
          <p:cNvSpPr txBox="1">
            <a:spLocks/>
          </p:cNvSpPr>
          <p:nvPr/>
        </p:nvSpPr>
        <p:spPr>
          <a:xfrm>
            <a:off x="689317" y="5960269"/>
            <a:ext cx="1121195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goal of this project is to determine if drinking water PFAS levels are correlated measured exposure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41060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7DB7F5-3F0C-418C-A626-91A091FC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93" y="2616319"/>
            <a:ext cx="3803833" cy="38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8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2DDF-BB9D-470A-B772-961968C2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5795-2538-47A4-98CD-B99C681C3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F6BE9-F23D-4D09-AF45-55B40027F5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4B16E-BF48-494F-8D7C-7A00B61B4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4A535-98D4-4B9F-9685-5535FD3CAF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EFF3-5A6D-4736-8296-FA746F2C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BB8C-6896-494A-8587-E5840623E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45D3-9F55-4B84-950B-CB27EDD1A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8B311-E3B2-454D-909E-C934647D6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6365D-10B3-478A-89C0-A41E39ED2A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8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143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PFAS In Drinking Water: CORRELATIONS TO PFAS In BLOOD SERUM?</vt:lpstr>
      <vt:lpstr>The relative contribution of PFAS in drinking water to body load is unknown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PFAS In Drinking Water: CORRELATIONS TO PFAS In BLOOD SERUM?</dc:title>
  <dc:creator>Bellan, Dorian@Waterboards</dc:creator>
  <cp:lastModifiedBy>Bellan, Dorian@Waterboards</cp:lastModifiedBy>
  <cp:revision>5</cp:revision>
  <dcterms:created xsi:type="dcterms:W3CDTF">2019-12-05T17:12:24Z</dcterms:created>
  <dcterms:modified xsi:type="dcterms:W3CDTF">2019-12-05T19:41:37Z</dcterms:modified>
</cp:coreProperties>
</file>