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99896-CD18-4611-8843-B80B51DDC7E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76ED-308F-45B3-99DB-4A2F194A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437E18-CEFC-46B4-B80B-6FEA30B67B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9" y="4905409"/>
            <a:ext cx="5078205" cy="12801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21C3A9-E13D-4061-B350-FC7AD44C2D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9" y="4934948"/>
            <a:ext cx="1846385" cy="1280160"/>
          </a:xfrm>
          <a:prstGeom prst="rect">
            <a:avLst/>
          </a:prstGeom>
        </p:spPr>
      </p:pic>
      <p:pic>
        <p:nvPicPr>
          <p:cNvPr id="20" name="Picture 1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53BF16F-1020-42D9-98AD-B5F22FE326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119" y="4909583"/>
            <a:ext cx="1913979" cy="1275986"/>
          </a:xfrm>
          <a:prstGeom prst="rect">
            <a:avLst/>
          </a:prstGeom>
        </p:spPr>
      </p:pic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4001761B-09D5-4B29-AF67-FD34D1BD5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December 5 2019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4CD508-14FE-4ACC-9F67-F8B3C2AED1F7}"/>
              </a:ext>
            </a:extLst>
          </p:cNvPr>
          <p:cNvGrpSpPr/>
          <p:nvPr userDrawn="1"/>
        </p:nvGrpSpPr>
        <p:grpSpPr>
          <a:xfrm>
            <a:off x="0" y="0"/>
            <a:ext cx="12192000" cy="4235570"/>
            <a:chOff x="0" y="0"/>
            <a:chExt cx="12192000" cy="6858000"/>
          </a:xfrm>
        </p:grpSpPr>
        <p:pic>
          <p:nvPicPr>
            <p:cNvPr id="24" name="Picture 23" descr="A picture containing maraca&#10;&#10;Description automatically generated">
              <a:extLst>
                <a:ext uri="{FF2B5EF4-FFF2-40B4-BE49-F238E27FC236}">
                  <a16:creationId xmlns:a16="http://schemas.microsoft.com/office/drawing/2014/main" id="{75FA4237-1155-4CCD-AB61-F7428B3B5E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2420112"/>
            </a:xfrm>
            <a:prstGeom prst="rect">
              <a:avLst/>
            </a:prstGeom>
            <a:ln>
              <a:noFill/>
            </a:ln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854B02-C240-4568-BAB8-6B9245FA8D5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36000">
                  <a:schemeClr val="accent5">
                    <a:lumMod val="50000"/>
                  </a:schemeClr>
                </a:gs>
                <a:gs pos="2000">
                  <a:schemeClr val="accent5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55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8A89-2B43-4552-B927-C15D5EEB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09E81-5CC6-4804-8B65-CB6BBAC02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F02B-1D02-4FC8-A741-20B7A8C2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F83B-1A72-41BF-89BE-B8E45984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ADD6-7D68-4A8A-8C08-41B3236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CB9C4-1A94-4C1E-B957-B0343013E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6107E-A623-400E-858B-B5BAB1C1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898E-F0C2-48B3-AC75-6FEB808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4808-2758-49F9-9E7A-18E86719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D2F0-C2BA-4FE4-B383-654E3E7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1EF1AF-353C-4134-9374-F94844E5A202}"/>
              </a:ext>
            </a:extLst>
          </p:cNvPr>
          <p:cNvGrpSpPr/>
          <p:nvPr userDrawn="1"/>
        </p:nvGrpSpPr>
        <p:grpSpPr>
          <a:xfrm>
            <a:off x="0" y="0"/>
            <a:ext cx="12192000" cy="4235570"/>
            <a:chOff x="0" y="0"/>
            <a:chExt cx="12192000" cy="6858000"/>
          </a:xfrm>
        </p:grpSpPr>
        <p:pic>
          <p:nvPicPr>
            <p:cNvPr id="12" name="Picture 11" descr="A picture containing maraca&#10;&#10;Description automatically generated">
              <a:extLst>
                <a:ext uri="{FF2B5EF4-FFF2-40B4-BE49-F238E27FC236}">
                  <a16:creationId xmlns:a16="http://schemas.microsoft.com/office/drawing/2014/main" id="{FFFC3206-EF4B-4CD3-96E5-1899291219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2420112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A99A78-1B3E-42B0-B52A-ACA183B1384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36000">
                  <a:schemeClr val="accent5">
                    <a:lumMod val="50000"/>
                  </a:schemeClr>
                </a:gs>
                <a:gs pos="2000">
                  <a:schemeClr val="accent5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EA88BF-67A6-4393-8E82-4164660D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A822-B08B-424B-8284-19D678DD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C3E15E95-B431-4A40-9F99-A525B0FA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8998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December 5 2019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7149BF-74AA-42FD-B280-36AFE791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5816069-AAAD-4BAD-9D92-76FC60C260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84426"/>
            <a:ext cx="1695796" cy="11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A1684FB-6ACE-41EC-979D-87C5B93A9F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3536247"/>
            <a:ext cx="4650308" cy="31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64FF-4D9B-47FD-8017-C0F467C6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1E70-FA8E-4DCC-913B-C9668B33F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F940B-971C-4D94-9CF3-4FF4D86D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8C313-8DB2-47E7-B150-FCAD2D2D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289C1-F113-4217-969D-3C4ABD30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CCA62-CEA8-4151-A822-C5231FE4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C19A-7000-47F6-9623-ADF8B3EF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06350-CC21-473A-9043-CB039ECE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A2621-E0CB-402C-8E86-DEA8C507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0F31E-1D29-4404-9B31-BD1241F63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62D7F-8DDB-4611-AB87-ABBCAB55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15209-F003-47B6-A84C-B342E1AB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B4126-AE29-4432-AFDB-14A9D26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484E5-511C-4757-AA68-07E21F8D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4876-7003-408C-A3FD-E28E5322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70490-4187-49A0-B2A5-2B93F4D1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41BE-F4C1-45AD-8854-2004742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1D21-57B1-404B-B0A9-D486EB63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BF264-BEB0-4487-9844-6C1928B2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01871-B7AF-4C47-B5D4-FB1D100B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B9230-19E9-439B-9880-DD31D16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56D-10F7-43B1-93F9-D868108A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6575-3297-4B2D-A242-024CF615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2E5DA-E600-45F0-A1E7-E219690E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2EAF-9C65-45B8-9478-DB32212B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0B29-0F53-40B8-9DBF-92750633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7687-50DB-42F6-9AD7-1AAF5605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154-CA35-4374-8A8E-3FB5DCBF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1A00B-C36D-439F-8F43-81650F8D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19BB1-16A9-4F97-8B69-3C11B071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F55B-DE1B-4B8C-8CBC-3787C135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12CE-3FBA-41BF-9697-6B38DC47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8E35E-4FDB-4206-9655-F9DE7B0E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5A8FA091-1957-45B1-AB17-42D88A853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3722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December 5 2019</a:t>
            </a:r>
          </a:p>
        </p:txBody>
      </p:sp>
    </p:spTree>
    <p:extLst>
      <p:ext uri="{BB962C8B-B14F-4D97-AF65-F5344CB8AC3E}">
        <p14:creationId xmlns:p14="http://schemas.microsoft.com/office/powerpoint/2010/main" val="325552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0E9-B512-469A-8188-FC74CBEC38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95400" y="1699419"/>
            <a:ext cx="9144000" cy="2387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[</a:t>
            </a:r>
            <a:r>
              <a:rPr lang="en-US" sz="5400" b="1" dirty="0">
                <a:solidFill>
                  <a:schemeClr val="bg1"/>
                </a:solidFill>
              </a:rPr>
              <a:t>PROJECT</a:t>
            </a:r>
            <a:r>
              <a:rPr lang="en-US" sz="5400" dirty="0">
                <a:solidFill>
                  <a:schemeClr val="bg1"/>
                </a:solidFill>
              </a:rPr>
              <a:t>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2E9CA-7BF3-4472-9149-ECDD2DFD5F8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47800" y="3259138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[PROJECT COLLABORATOR NAMES]</a:t>
            </a:r>
          </a:p>
        </p:txBody>
      </p:sp>
    </p:spTree>
    <p:extLst>
      <p:ext uri="{BB962C8B-B14F-4D97-AF65-F5344CB8AC3E}">
        <p14:creationId xmlns:p14="http://schemas.microsoft.com/office/powerpoint/2010/main" val="37639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163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Background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5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[PROBLEM ADDRESSED]</a:t>
            </a:r>
          </a:p>
          <a:p>
            <a:r>
              <a:rPr lang="en-US" dirty="0">
                <a:solidFill>
                  <a:schemeClr val="bg1"/>
                </a:solidFill>
              </a:rPr>
              <a:t>[NOTE: KEEP BACKGROUND INFO LIMITED. ONLY INTRODUCE WHAT IS CRITICAL TO UNDERSTAND PROJECT, I.E. DATASETS USED, THEORETICAL BASIS, ETC.]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0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163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5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[SUMMARIZE WORKFLOW, I.E. HOW THE PROBLEM WAS ADDRESSED. FLOWCHART MAY BE USEFUL]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3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163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5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[SUMMARIZE RESULTS OF PROJECT USING GRAPHICS AND LIMITED TEXT]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2076-28CE-45FE-9447-441473FC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312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Summary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0431-0768-46BE-8254-31AEE429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875"/>
            <a:ext cx="10515600" cy="28098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[PROBLEM ADDRESSED]</a:t>
            </a:r>
          </a:p>
          <a:p>
            <a:r>
              <a:rPr lang="en-US" dirty="0">
                <a:solidFill>
                  <a:schemeClr val="bg1"/>
                </a:solidFill>
              </a:rPr>
              <a:t>[WAY IT WAS SOLVED]</a:t>
            </a:r>
          </a:p>
          <a:p>
            <a:r>
              <a:rPr lang="en-US" dirty="0">
                <a:solidFill>
                  <a:schemeClr val="bg1"/>
                </a:solidFill>
              </a:rPr>
              <a:t>[FINAL PRODUCT]</a:t>
            </a:r>
          </a:p>
          <a:p>
            <a:r>
              <a:rPr lang="en-US" dirty="0">
                <a:solidFill>
                  <a:schemeClr val="bg1"/>
                </a:solidFill>
              </a:rPr>
              <a:t>[NEXT STEPS]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</p:spTree>
    <p:extLst>
      <p:ext uri="{BB962C8B-B14F-4D97-AF65-F5344CB8AC3E}">
        <p14:creationId xmlns:p14="http://schemas.microsoft.com/office/powerpoint/2010/main" val="170913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63C2E-0A6E-4866-B98C-03604B5656E8}"/>
              </a:ext>
            </a:extLst>
          </p:cNvPr>
          <p:cNvSpPr txBox="1">
            <a:spLocks/>
          </p:cNvSpPr>
          <p:nvPr/>
        </p:nvSpPr>
        <p:spPr>
          <a:xfrm>
            <a:off x="1190625" y="16589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</a:t>
            </a:r>
            <a:r>
              <a:rPr lang="en-US" sz="5400" b="1" dirty="0">
                <a:solidFill>
                  <a:schemeClr val="bg1"/>
                </a:solidFill>
              </a:rPr>
              <a:t> you!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FE0D6-7559-4200-BF77-70B82F8EAA87}"/>
              </a:ext>
            </a:extLst>
          </p:cNvPr>
          <p:cNvSpPr txBox="1">
            <a:spLocks/>
          </p:cNvSpPr>
          <p:nvPr/>
        </p:nvSpPr>
        <p:spPr>
          <a:xfrm>
            <a:off x="1276350" y="135969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[PROJECT TITLE]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3C54C7-2141-44A4-B347-4DA3AE2DD9B5}"/>
              </a:ext>
            </a:extLst>
          </p:cNvPr>
          <p:cNvSpPr txBox="1">
            <a:spLocks/>
          </p:cNvSpPr>
          <p:nvPr/>
        </p:nvSpPr>
        <p:spPr>
          <a:xfrm>
            <a:off x="1276350" y="239236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[PROJECT COLLABORATOR NAMES]</a:t>
            </a:r>
          </a:p>
        </p:txBody>
      </p:sp>
    </p:spTree>
    <p:extLst>
      <p:ext uri="{BB962C8B-B14F-4D97-AF65-F5344CB8AC3E}">
        <p14:creationId xmlns:p14="http://schemas.microsoft.com/office/powerpoint/2010/main" val="140779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138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[PROJECT TITLE]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Coffin, Scott@Waterboards</dc:creator>
  <cp:lastModifiedBy>Coffin, Scott@Waterboards</cp:lastModifiedBy>
  <cp:revision>4</cp:revision>
  <dcterms:created xsi:type="dcterms:W3CDTF">2019-12-03T18:07:16Z</dcterms:created>
  <dcterms:modified xsi:type="dcterms:W3CDTF">2019-12-03T22:20:54Z</dcterms:modified>
</cp:coreProperties>
</file>