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5EF"/>
    <a:srgbClr val="F4F4F6"/>
    <a:srgbClr val="FDFECE"/>
    <a:srgbClr val="F9FC2D"/>
    <a:srgbClr val="F3F8EF"/>
    <a:srgbClr val="FFBE56"/>
    <a:srgbClr val="F2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34881-EC52-4CFF-8837-CE2A9E8151F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31197C3-DEE9-4FF2-B3BE-4BF6767FCC44}">
      <dgm:prSet phldrT="[Text]" custT="1"/>
      <dgm:spPr>
        <a:noFill/>
      </dgm:spPr>
      <dgm:t>
        <a:bodyPr/>
        <a:lstStyle/>
        <a:p>
          <a:r>
            <a:rPr lang="en-US" sz="1800" b="0" dirty="0"/>
            <a:t>Is anyone better off?</a:t>
          </a:r>
        </a:p>
      </dgm:t>
    </dgm:pt>
    <dgm:pt modelId="{B159A212-D97C-46FF-AB20-CF5FD01CC22D}" type="parTrans" cxnId="{AE073E4B-3E8A-4137-BBF3-C576EFC738A8}">
      <dgm:prSet/>
      <dgm:spPr/>
      <dgm:t>
        <a:bodyPr/>
        <a:lstStyle/>
        <a:p>
          <a:endParaRPr lang="en-US"/>
        </a:p>
      </dgm:t>
    </dgm:pt>
    <dgm:pt modelId="{63C21391-61D6-45A5-B56D-DD8EEE33DE11}" type="sibTrans" cxnId="{AE073E4B-3E8A-4137-BBF3-C576EFC738A8}">
      <dgm:prSet/>
      <dgm:spPr/>
      <dgm:t>
        <a:bodyPr/>
        <a:lstStyle/>
        <a:p>
          <a:endParaRPr lang="en-US"/>
        </a:p>
      </dgm:t>
    </dgm:pt>
    <dgm:pt modelId="{76401613-3FC1-4D89-8105-992FD69927AD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skills/knowledge improvement</a:t>
          </a:r>
        </a:p>
      </dgm:t>
    </dgm:pt>
    <dgm:pt modelId="{0A488853-1449-49CD-9722-7ADBB41F26F1}" type="parTrans" cxnId="{1A4ACAE6-2034-40FC-975A-D0F500C767AE}">
      <dgm:prSet/>
      <dgm:spPr/>
      <dgm:t>
        <a:bodyPr/>
        <a:lstStyle/>
        <a:p>
          <a:endParaRPr lang="en-US"/>
        </a:p>
      </dgm:t>
    </dgm:pt>
    <dgm:pt modelId="{7E2367BB-2940-400F-AD08-70122C0B380B}" type="sibTrans" cxnId="{1A4ACAE6-2034-40FC-975A-D0F500C767AE}">
      <dgm:prSet/>
      <dgm:spPr/>
      <dgm:t>
        <a:bodyPr/>
        <a:lstStyle/>
        <a:p>
          <a:endParaRPr lang="en-US"/>
        </a:p>
      </dgm:t>
    </dgm:pt>
    <dgm:pt modelId="{EC1CDB7E-2A58-4274-BAA7-654B92D3F26E}">
      <dgm:prSet phldrT="[Text]" custT="1"/>
      <dgm:spPr>
        <a:noFill/>
      </dgm:spPr>
      <dgm:t>
        <a:bodyPr/>
        <a:lstStyle/>
        <a:p>
          <a:r>
            <a:rPr lang="en-US" sz="1800" b="0" dirty="0"/>
            <a:t>How well did we do it?</a:t>
          </a:r>
        </a:p>
      </dgm:t>
    </dgm:pt>
    <dgm:pt modelId="{3033D32B-3B18-4F73-8A48-226B98B7F539}" type="parTrans" cxnId="{2E6F4DB0-3D27-4196-8F13-32D54265DE75}">
      <dgm:prSet/>
      <dgm:spPr/>
      <dgm:t>
        <a:bodyPr/>
        <a:lstStyle/>
        <a:p>
          <a:endParaRPr lang="en-US"/>
        </a:p>
      </dgm:t>
    </dgm:pt>
    <dgm:pt modelId="{B8917862-7AC0-4A9C-9C54-16B07EB70A93}" type="sibTrans" cxnId="{2E6F4DB0-3D27-4196-8F13-32D54265DE75}">
      <dgm:prSet/>
      <dgm:spPr/>
      <dgm:t>
        <a:bodyPr/>
        <a:lstStyle/>
        <a:p>
          <a:endParaRPr lang="en-US"/>
        </a:p>
      </dgm:t>
    </dgm:pt>
    <dgm:pt modelId="{B701F2A8-FDA6-4AF4-AC5D-60F7A3147C81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% overall process measures           (e.g., % people trained, turnover)</a:t>
          </a:r>
        </a:p>
      </dgm:t>
    </dgm:pt>
    <dgm:pt modelId="{C5B3B3CD-6813-475F-A663-B46882382D86}" type="parTrans" cxnId="{65BADE61-FBAF-4961-90E0-55D780FCEFF9}">
      <dgm:prSet/>
      <dgm:spPr/>
      <dgm:t>
        <a:bodyPr/>
        <a:lstStyle/>
        <a:p>
          <a:endParaRPr lang="en-US"/>
        </a:p>
      </dgm:t>
    </dgm:pt>
    <dgm:pt modelId="{19773E79-275B-4A1E-9FD5-BB742BB29DCE}" type="sibTrans" cxnId="{65BADE61-FBAF-4961-90E0-55D780FCEFF9}">
      <dgm:prSet/>
      <dgm:spPr/>
      <dgm:t>
        <a:bodyPr/>
        <a:lstStyle/>
        <a:p>
          <a:endParaRPr lang="en-US"/>
        </a:p>
      </dgm:t>
    </dgm:pt>
    <dgm:pt modelId="{2998C1EF-627C-4170-A300-371A30D4DCD4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% activity-specific measures        (e.g., % completed activities, timely)</a:t>
          </a:r>
        </a:p>
      </dgm:t>
    </dgm:pt>
    <dgm:pt modelId="{CD1A8D57-E731-4333-A157-34F835899671}" type="parTrans" cxnId="{8D04E91D-E24F-4FAE-B594-55007E53556E}">
      <dgm:prSet/>
      <dgm:spPr/>
      <dgm:t>
        <a:bodyPr/>
        <a:lstStyle/>
        <a:p>
          <a:endParaRPr lang="en-US"/>
        </a:p>
      </dgm:t>
    </dgm:pt>
    <dgm:pt modelId="{0DBD9CAD-B322-4D0E-84A9-70CF465D1E15}" type="sibTrans" cxnId="{8D04E91D-E24F-4FAE-B594-55007E53556E}">
      <dgm:prSet/>
      <dgm:spPr/>
      <dgm:t>
        <a:bodyPr/>
        <a:lstStyle/>
        <a:p>
          <a:endParaRPr lang="en-US"/>
        </a:p>
      </dgm:t>
    </dgm:pt>
    <dgm:pt modelId="{DE990FA3-105D-4D52-B9B2-A6F9F9502A72}">
      <dgm:prSet phldrT="[Text]" custT="1"/>
      <dgm:spPr>
        <a:noFill/>
      </dgm:spPr>
      <dgm:t>
        <a:bodyPr/>
        <a:lstStyle/>
        <a:p>
          <a:r>
            <a:rPr lang="en-US" sz="1800" b="0" dirty="0"/>
            <a:t>How much did we do?</a:t>
          </a:r>
        </a:p>
      </dgm:t>
    </dgm:pt>
    <dgm:pt modelId="{48E17DD3-F6ED-429E-B921-14A0CA841CA6}" type="parTrans" cxnId="{1AA4D3F3-EDEF-4429-9B3C-C18CA69C260A}">
      <dgm:prSet/>
      <dgm:spPr/>
      <dgm:t>
        <a:bodyPr/>
        <a:lstStyle/>
        <a:p>
          <a:endParaRPr lang="en-US"/>
        </a:p>
      </dgm:t>
    </dgm:pt>
    <dgm:pt modelId="{A61FEE69-8764-4176-B70D-4E178C7B5E54}" type="sibTrans" cxnId="{1AA4D3F3-EDEF-4429-9B3C-C18CA69C260A}">
      <dgm:prSet/>
      <dgm:spPr/>
      <dgm:t>
        <a:bodyPr/>
        <a:lstStyle/>
        <a:p>
          <a:endParaRPr lang="en-US"/>
        </a:p>
      </dgm:t>
    </dgm:pt>
    <dgm:pt modelId="{A495E990-E196-43DA-8F1F-559E7FF50D63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 people served</a:t>
          </a:r>
        </a:p>
      </dgm:t>
    </dgm:pt>
    <dgm:pt modelId="{9DEE8451-54F5-4E1C-820A-AC73194E8D4A}" type="parTrans" cxnId="{C8D61D02-6EEF-40DD-A670-FF05265FE623}">
      <dgm:prSet/>
      <dgm:spPr/>
      <dgm:t>
        <a:bodyPr/>
        <a:lstStyle/>
        <a:p>
          <a:endParaRPr lang="en-US"/>
        </a:p>
      </dgm:t>
    </dgm:pt>
    <dgm:pt modelId="{3C525205-35CD-4181-AAB4-2F09C57FFEC9}" type="sibTrans" cxnId="{C8D61D02-6EEF-40DD-A670-FF05265FE623}">
      <dgm:prSet/>
      <dgm:spPr/>
      <dgm:t>
        <a:bodyPr/>
        <a:lstStyle/>
        <a:p>
          <a:endParaRPr lang="en-US"/>
        </a:p>
      </dgm:t>
    </dgm:pt>
    <dgm:pt modelId="{98044808-3FF1-4D50-80AE-8729AC01F3F6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 activities completed</a:t>
          </a:r>
        </a:p>
      </dgm:t>
    </dgm:pt>
    <dgm:pt modelId="{1CB25235-A5A3-4EB8-B816-2FF585ECA2BC}" type="parTrans" cxnId="{DFC61C78-41FC-488C-B0E1-2EA9ED37A005}">
      <dgm:prSet/>
      <dgm:spPr/>
      <dgm:t>
        <a:bodyPr/>
        <a:lstStyle/>
        <a:p>
          <a:endParaRPr lang="en-US"/>
        </a:p>
      </dgm:t>
    </dgm:pt>
    <dgm:pt modelId="{38A6F0B0-C868-4DE0-B016-095962DA86E1}" type="sibTrans" cxnId="{DFC61C78-41FC-488C-B0E1-2EA9ED37A005}">
      <dgm:prSet/>
      <dgm:spPr/>
      <dgm:t>
        <a:bodyPr/>
        <a:lstStyle/>
        <a:p>
          <a:endParaRPr lang="en-US"/>
        </a:p>
      </dgm:t>
    </dgm:pt>
    <dgm:pt modelId="{DBD60F8E-A6C4-45D7-951C-039ABF758BC5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attitude/opinion shifts</a:t>
          </a:r>
        </a:p>
      </dgm:t>
    </dgm:pt>
    <dgm:pt modelId="{3158AFA5-BE78-4670-A1F0-5687648339DA}" type="parTrans" cxnId="{383D0EAE-F20D-466B-9E25-388C2A2E7F5C}">
      <dgm:prSet/>
      <dgm:spPr/>
      <dgm:t>
        <a:bodyPr/>
        <a:lstStyle/>
        <a:p>
          <a:endParaRPr lang="en-US"/>
        </a:p>
      </dgm:t>
    </dgm:pt>
    <dgm:pt modelId="{0BE432EE-0CDE-4C16-8F7C-F9CCF2708A81}" type="sibTrans" cxnId="{383D0EAE-F20D-466B-9E25-388C2A2E7F5C}">
      <dgm:prSet/>
      <dgm:spPr/>
      <dgm:t>
        <a:bodyPr/>
        <a:lstStyle/>
        <a:p>
          <a:endParaRPr lang="en-US"/>
        </a:p>
      </dgm:t>
    </dgm:pt>
    <dgm:pt modelId="{FF3172B5-3472-4C2E-BE37-2BE722767AC1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behavior changes</a:t>
          </a:r>
        </a:p>
      </dgm:t>
    </dgm:pt>
    <dgm:pt modelId="{45584DAF-D96F-48DE-9C43-DB39C600B21C}" type="parTrans" cxnId="{406014EB-72E8-478A-8B58-D644B8F6448F}">
      <dgm:prSet/>
      <dgm:spPr/>
      <dgm:t>
        <a:bodyPr/>
        <a:lstStyle/>
        <a:p>
          <a:endParaRPr lang="en-US"/>
        </a:p>
      </dgm:t>
    </dgm:pt>
    <dgm:pt modelId="{8C568282-D183-4B3E-8CD9-49CCA9F0DBCA}" type="sibTrans" cxnId="{406014EB-72E8-478A-8B58-D644B8F6448F}">
      <dgm:prSet/>
      <dgm:spPr/>
      <dgm:t>
        <a:bodyPr/>
        <a:lstStyle/>
        <a:p>
          <a:endParaRPr lang="en-US"/>
        </a:p>
      </dgm:t>
    </dgm:pt>
    <dgm:pt modelId="{6C164DF0-B14C-4F9B-8DB5-B596789B8F23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circumstance improvements</a:t>
          </a:r>
        </a:p>
      </dgm:t>
    </dgm:pt>
    <dgm:pt modelId="{3FB80CAB-BCA3-4C9D-89AB-E226567875EF}" type="parTrans" cxnId="{4660214C-B8A5-43CF-8645-80933BDADEF9}">
      <dgm:prSet/>
      <dgm:spPr/>
      <dgm:t>
        <a:bodyPr/>
        <a:lstStyle/>
        <a:p>
          <a:endParaRPr lang="en-US"/>
        </a:p>
      </dgm:t>
    </dgm:pt>
    <dgm:pt modelId="{5EF7A64C-8BD1-4720-B5BB-9630B6A27B4C}" type="sibTrans" cxnId="{4660214C-B8A5-43CF-8645-80933BDADEF9}">
      <dgm:prSet/>
      <dgm:spPr/>
      <dgm:t>
        <a:bodyPr/>
        <a:lstStyle/>
        <a:p>
          <a:endParaRPr lang="en-US"/>
        </a:p>
      </dgm:t>
    </dgm:pt>
    <dgm:pt modelId="{8484283F-A54B-47D8-A108-0332C0D2515B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 cultural relevance</a:t>
          </a:r>
        </a:p>
      </dgm:t>
    </dgm:pt>
    <dgm:pt modelId="{283660D4-9FB4-4654-A38A-04A1CE410809}" type="parTrans" cxnId="{25FE3258-FBA3-4F06-87CF-B4F28CC2B282}">
      <dgm:prSet/>
      <dgm:spPr/>
      <dgm:t>
        <a:bodyPr/>
        <a:lstStyle/>
        <a:p>
          <a:endParaRPr lang="en-US"/>
        </a:p>
      </dgm:t>
    </dgm:pt>
    <dgm:pt modelId="{615559B4-7F8D-409A-8301-2EF531C0998E}" type="sibTrans" cxnId="{25FE3258-FBA3-4F06-87CF-B4F28CC2B282}">
      <dgm:prSet/>
      <dgm:spPr/>
      <dgm:t>
        <a:bodyPr/>
        <a:lstStyle/>
        <a:p>
          <a:endParaRPr lang="en-US"/>
        </a:p>
      </dgm:t>
    </dgm:pt>
    <dgm:pt modelId="{65AB166B-7139-4C13-AB75-ECC1D99DBA7E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 language access</a:t>
          </a:r>
        </a:p>
      </dgm:t>
    </dgm:pt>
    <dgm:pt modelId="{4B8A81EA-9161-46C5-B18A-748E09A13978}" type="parTrans" cxnId="{A5595E86-75CD-42AB-9350-903F5C77BBB5}">
      <dgm:prSet/>
      <dgm:spPr/>
      <dgm:t>
        <a:bodyPr/>
        <a:lstStyle/>
        <a:p>
          <a:endParaRPr lang="en-US"/>
        </a:p>
      </dgm:t>
    </dgm:pt>
    <dgm:pt modelId="{3AF32059-737F-4001-B1F5-73DD05537DBD}" type="sibTrans" cxnId="{A5595E86-75CD-42AB-9350-903F5C77BBB5}">
      <dgm:prSet/>
      <dgm:spPr/>
      <dgm:t>
        <a:bodyPr/>
        <a:lstStyle/>
        <a:p>
          <a:endParaRPr lang="en-US"/>
        </a:p>
      </dgm:t>
    </dgm:pt>
    <dgm:pt modelId="{EF332800-3EF1-4723-9643-FAE8040A6913}">
      <dgm:prSet phldrT="[Text]" custT="1"/>
      <dgm:spPr/>
      <dgm:t>
        <a:bodyPr/>
        <a:lstStyle/>
        <a:p>
          <a:pPr marL="0" indent="0">
            <a:lnSpc>
              <a:spcPct val="100000"/>
            </a:lnSpc>
            <a:spcAft>
              <a:spcPts val="400"/>
            </a:spcAft>
            <a:buNone/>
          </a:pPr>
          <a:r>
            <a:rPr lang="en-US" sz="1400" dirty="0"/>
            <a:t>#/%  participation and engagement</a:t>
          </a:r>
        </a:p>
      </dgm:t>
    </dgm:pt>
    <dgm:pt modelId="{3BB89E4E-4522-43D3-80E5-B56D4CEEC53C}" type="parTrans" cxnId="{B58E9A8A-8146-4388-819D-7432B696FA0B}">
      <dgm:prSet/>
      <dgm:spPr/>
      <dgm:t>
        <a:bodyPr/>
        <a:lstStyle/>
        <a:p>
          <a:endParaRPr lang="en-US"/>
        </a:p>
      </dgm:t>
    </dgm:pt>
    <dgm:pt modelId="{FB2EBDC0-B07B-49FF-BEF2-3754401CE83F}" type="sibTrans" cxnId="{B58E9A8A-8146-4388-819D-7432B696FA0B}">
      <dgm:prSet/>
      <dgm:spPr/>
      <dgm:t>
        <a:bodyPr/>
        <a:lstStyle/>
        <a:p>
          <a:endParaRPr lang="en-US"/>
        </a:p>
      </dgm:t>
    </dgm:pt>
    <dgm:pt modelId="{3D6EDDCB-5C53-4B11-BF2C-422973A56FF8}">
      <dgm:prSet phldrT="[Text]" custT="1"/>
      <dgm:spPr>
        <a:noFill/>
      </dgm:spPr>
      <dgm:t>
        <a:bodyPr/>
        <a:lstStyle/>
        <a:p>
          <a:pPr defTabSz="914400">
            <a:tabLst/>
          </a:pPr>
          <a:r>
            <a:rPr lang="en-US" sz="1800" b="0" dirty="0"/>
            <a:t>What is the quality of the action?</a:t>
          </a:r>
        </a:p>
      </dgm:t>
    </dgm:pt>
    <dgm:pt modelId="{82B0A1F0-07C1-4DA1-A6E4-00B4B828421D}" type="sibTrans" cxnId="{D163F165-BEDF-4132-AC06-576C247F133D}">
      <dgm:prSet/>
      <dgm:spPr/>
      <dgm:t>
        <a:bodyPr/>
        <a:lstStyle/>
        <a:p>
          <a:endParaRPr lang="en-US"/>
        </a:p>
      </dgm:t>
    </dgm:pt>
    <dgm:pt modelId="{231DFDAA-EEAD-4A2B-8B54-1E2E430D5EDF}" type="parTrans" cxnId="{D163F165-BEDF-4132-AC06-576C247F133D}">
      <dgm:prSet/>
      <dgm:spPr/>
      <dgm:t>
        <a:bodyPr/>
        <a:lstStyle/>
        <a:p>
          <a:endParaRPr lang="en-US"/>
        </a:p>
      </dgm:t>
    </dgm:pt>
    <dgm:pt modelId="{1DFC992C-A9D3-4975-95E4-EDAD1C9704A6}" type="pres">
      <dgm:prSet presAssocID="{11E34881-EC52-4CFF-8837-CE2A9E8151F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1B5D5E2-9A4D-4BB6-A939-79E545679B5F}" type="pres">
      <dgm:prSet presAssocID="{3D6EDDCB-5C53-4B11-BF2C-422973A56FF8}" presName="circle1" presStyleLbl="node1" presStyleIdx="0" presStyleCnt="4"/>
      <dgm:spPr/>
    </dgm:pt>
    <dgm:pt modelId="{73C0D09D-024B-48FD-8F1D-D646A41D71D1}" type="pres">
      <dgm:prSet presAssocID="{3D6EDDCB-5C53-4B11-BF2C-422973A56FF8}" presName="space" presStyleCnt="0"/>
      <dgm:spPr/>
    </dgm:pt>
    <dgm:pt modelId="{5C83821B-2477-4517-AE31-7E3D96D53673}" type="pres">
      <dgm:prSet presAssocID="{3D6EDDCB-5C53-4B11-BF2C-422973A56FF8}" presName="rect1" presStyleLbl="alignAcc1" presStyleIdx="0" presStyleCnt="4" custScaleX="100000" custLinFactNeighborX="0" custLinFactNeighborY="-596"/>
      <dgm:spPr/>
    </dgm:pt>
    <dgm:pt modelId="{454D949B-3657-49A2-B490-F833C574FFE7}" type="pres">
      <dgm:prSet presAssocID="{B31197C3-DEE9-4FF2-B3BE-4BF6767FCC44}" presName="vertSpace2" presStyleLbl="node1" presStyleIdx="0" presStyleCnt="4"/>
      <dgm:spPr/>
    </dgm:pt>
    <dgm:pt modelId="{640CB6B2-B79C-418B-B148-2EFE31B2B784}" type="pres">
      <dgm:prSet presAssocID="{B31197C3-DEE9-4FF2-B3BE-4BF6767FCC44}" presName="circle2" presStyleLbl="node1" presStyleIdx="1" presStyleCnt="4"/>
      <dgm:spPr/>
    </dgm:pt>
    <dgm:pt modelId="{72300EB8-0D0F-4EB5-A72C-CFB6ADE2AC47}" type="pres">
      <dgm:prSet presAssocID="{B31197C3-DEE9-4FF2-B3BE-4BF6767FCC44}" presName="rect2" presStyleLbl="alignAcc1" presStyleIdx="1" presStyleCnt="4"/>
      <dgm:spPr/>
    </dgm:pt>
    <dgm:pt modelId="{99FFDC0D-0D6F-4F12-B109-4A8A3B7A4F4E}" type="pres">
      <dgm:prSet presAssocID="{EC1CDB7E-2A58-4274-BAA7-654B92D3F26E}" presName="vertSpace3" presStyleLbl="node1" presStyleIdx="1" presStyleCnt="4"/>
      <dgm:spPr/>
    </dgm:pt>
    <dgm:pt modelId="{1987E860-0940-493A-B043-E5DEA96D79CF}" type="pres">
      <dgm:prSet presAssocID="{EC1CDB7E-2A58-4274-BAA7-654B92D3F26E}" presName="circle3" presStyleLbl="node1" presStyleIdx="2" presStyleCnt="4"/>
      <dgm:spPr/>
    </dgm:pt>
    <dgm:pt modelId="{559EF32D-5E0D-413C-9CB4-D81CF4B72B4B}" type="pres">
      <dgm:prSet presAssocID="{EC1CDB7E-2A58-4274-BAA7-654B92D3F26E}" presName="rect3" presStyleLbl="alignAcc1" presStyleIdx="2" presStyleCnt="4"/>
      <dgm:spPr/>
    </dgm:pt>
    <dgm:pt modelId="{EB38DE29-867E-4E41-BDB1-4B46FC99B8EA}" type="pres">
      <dgm:prSet presAssocID="{DE990FA3-105D-4D52-B9B2-A6F9F9502A72}" presName="vertSpace4" presStyleLbl="node1" presStyleIdx="2" presStyleCnt="4"/>
      <dgm:spPr/>
    </dgm:pt>
    <dgm:pt modelId="{F9EA0064-7B90-419C-826C-9FD660515DD8}" type="pres">
      <dgm:prSet presAssocID="{DE990FA3-105D-4D52-B9B2-A6F9F9502A72}" presName="circle4" presStyleLbl="node1" presStyleIdx="3" presStyleCnt="4"/>
      <dgm:spPr/>
    </dgm:pt>
    <dgm:pt modelId="{91E8967C-5ABD-47B4-8E81-2515D883DA8B}" type="pres">
      <dgm:prSet presAssocID="{DE990FA3-105D-4D52-B9B2-A6F9F9502A72}" presName="rect4" presStyleLbl="alignAcc1" presStyleIdx="3" presStyleCnt="4"/>
      <dgm:spPr/>
    </dgm:pt>
    <dgm:pt modelId="{C9110478-99BC-4E8C-BD86-65EAB071986E}" type="pres">
      <dgm:prSet presAssocID="{3D6EDDCB-5C53-4B11-BF2C-422973A56FF8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4E8AC991-ED7F-4410-8C3D-688793C5E959}" type="pres">
      <dgm:prSet presAssocID="{3D6EDDCB-5C53-4B11-BF2C-422973A56FF8}" presName="rect1ChTx" presStyleLbl="alignAcc1" presStyleIdx="3" presStyleCnt="4">
        <dgm:presLayoutVars>
          <dgm:bulletEnabled val="1"/>
        </dgm:presLayoutVars>
      </dgm:prSet>
      <dgm:spPr/>
    </dgm:pt>
    <dgm:pt modelId="{00865DBD-B125-4518-B323-50421219BA85}" type="pres">
      <dgm:prSet presAssocID="{B31197C3-DEE9-4FF2-B3BE-4BF6767FCC44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5FBC8078-71A9-43F0-B923-E8C698FB7BF6}" type="pres">
      <dgm:prSet presAssocID="{B31197C3-DEE9-4FF2-B3BE-4BF6767FCC44}" presName="rect2ChTx" presStyleLbl="alignAcc1" presStyleIdx="3" presStyleCnt="4">
        <dgm:presLayoutVars>
          <dgm:bulletEnabled val="1"/>
        </dgm:presLayoutVars>
      </dgm:prSet>
      <dgm:spPr/>
    </dgm:pt>
    <dgm:pt modelId="{F76AB1B8-372F-455E-A4EE-C7558DCAA2EA}" type="pres">
      <dgm:prSet presAssocID="{EC1CDB7E-2A58-4274-BAA7-654B92D3F26E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E56CAE11-1C0D-472A-B975-7AC61F86125B}" type="pres">
      <dgm:prSet presAssocID="{EC1CDB7E-2A58-4274-BAA7-654B92D3F26E}" presName="rect3ChTx" presStyleLbl="alignAcc1" presStyleIdx="3" presStyleCnt="4">
        <dgm:presLayoutVars>
          <dgm:bulletEnabled val="1"/>
        </dgm:presLayoutVars>
      </dgm:prSet>
      <dgm:spPr/>
    </dgm:pt>
    <dgm:pt modelId="{D029F93F-1408-4614-ABBF-01DC7E1850BD}" type="pres">
      <dgm:prSet presAssocID="{DE990FA3-105D-4D52-B9B2-A6F9F9502A72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D16ACF8A-D871-4209-80C5-BCDEBEF3BB54}" type="pres">
      <dgm:prSet presAssocID="{DE990FA3-105D-4D52-B9B2-A6F9F9502A72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8703F301-68AE-4D7F-889F-0697866072DC}" type="presOf" srcId="{65AB166B-7139-4C13-AB75-ECC1D99DBA7E}" destId="{4E8AC991-ED7F-4410-8C3D-688793C5E959}" srcOrd="0" destOrd="1" presId="urn:microsoft.com/office/officeart/2005/8/layout/target3"/>
    <dgm:cxn modelId="{C8D61D02-6EEF-40DD-A670-FF05265FE623}" srcId="{DE990FA3-105D-4D52-B9B2-A6F9F9502A72}" destId="{A495E990-E196-43DA-8F1F-559E7FF50D63}" srcOrd="0" destOrd="0" parTransId="{9DEE8451-54F5-4E1C-820A-AC73194E8D4A}" sibTransId="{3C525205-35CD-4181-AAB4-2F09C57FFEC9}"/>
    <dgm:cxn modelId="{3FE5A40A-3A65-4DDF-A083-F4D208AEC2AC}" type="presOf" srcId="{DBD60F8E-A6C4-45D7-951C-039ABF758BC5}" destId="{5FBC8078-71A9-43F0-B923-E8C698FB7BF6}" srcOrd="0" destOrd="1" presId="urn:microsoft.com/office/officeart/2005/8/layout/target3"/>
    <dgm:cxn modelId="{4FEDF815-E72A-4BEF-AE54-4C52C37A8AC6}" type="presOf" srcId="{A495E990-E196-43DA-8F1F-559E7FF50D63}" destId="{D16ACF8A-D871-4209-80C5-BCDEBEF3BB54}" srcOrd="0" destOrd="0" presId="urn:microsoft.com/office/officeart/2005/8/layout/target3"/>
    <dgm:cxn modelId="{8D04E91D-E24F-4FAE-B594-55007E53556E}" srcId="{EC1CDB7E-2A58-4274-BAA7-654B92D3F26E}" destId="{2998C1EF-627C-4170-A300-371A30D4DCD4}" srcOrd="1" destOrd="0" parTransId="{CD1A8D57-E731-4333-A157-34F835899671}" sibTransId="{0DBD9CAD-B322-4D0E-84A9-70CF465D1E15}"/>
    <dgm:cxn modelId="{86BA2E60-12C9-4503-8A6D-DADE449B6D88}" type="presOf" srcId="{FF3172B5-3472-4C2E-BE37-2BE722767AC1}" destId="{5FBC8078-71A9-43F0-B923-E8C698FB7BF6}" srcOrd="0" destOrd="2" presId="urn:microsoft.com/office/officeart/2005/8/layout/target3"/>
    <dgm:cxn modelId="{65BADE61-FBAF-4961-90E0-55D780FCEFF9}" srcId="{EC1CDB7E-2A58-4274-BAA7-654B92D3F26E}" destId="{B701F2A8-FDA6-4AF4-AC5D-60F7A3147C81}" srcOrd="0" destOrd="0" parTransId="{C5B3B3CD-6813-475F-A663-B46882382D86}" sibTransId="{19773E79-275B-4A1E-9FD5-BB742BB29DCE}"/>
    <dgm:cxn modelId="{C1120D42-27BA-427E-946C-5385B9C0DF21}" type="presOf" srcId="{98044808-3FF1-4D50-80AE-8729AC01F3F6}" destId="{D16ACF8A-D871-4209-80C5-BCDEBEF3BB54}" srcOrd="0" destOrd="1" presId="urn:microsoft.com/office/officeart/2005/8/layout/target3"/>
    <dgm:cxn modelId="{D163F165-BEDF-4132-AC06-576C247F133D}" srcId="{11E34881-EC52-4CFF-8837-CE2A9E8151F1}" destId="{3D6EDDCB-5C53-4B11-BF2C-422973A56FF8}" srcOrd="0" destOrd="0" parTransId="{231DFDAA-EEAD-4A2B-8B54-1E2E430D5EDF}" sibTransId="{82B0A1F0-07C1-4DA1-A6E4-00B4B828421D}"/>
    <dgm:cxn modelId="{AE073E4B-3E8A-4137-BBF3-C576EFC738A8}" srcId="{11E34881-EC52-4CFF-8837-CE2A9E8151F1}" destId="{B31197C3-DEE9-4FF2-B3BE-4BF6767FCC44}" srcOrd="1" destOrd="0" parTransId="{B159A212-D97C-46FF-AB20-CF5FD01CC22D}" sibTransId="{63C21391-61D6-45A5-B56D-DD8EEE33DE11}"/>
    <dgm:cxn modelId="{0659864B-D01A-4043-9FC7-00A7D4C1E201}" type="presOf" srcId="{EC1CDB7E-2A58-4274-BAA7-654B92D3F26E}" destId="{559EF32D-5E0D-413C-9CB4-D81CF4B72B4B}" srcOrd="0" destOrd="0" presId="urn:microsoft.com/office/officeart/2005/8/layout/target3"/>
    <dgm:cxn modelId="{4660214C-B8A5-43CF-8645-80933BDADEF9}" srcId="{B31197C3-DEE9-4FF2-B3BE-4BF6767FCC44}" destId="{6C164DF0-B14C-4F9B-8DB5-B596789B8F23}" srcOrd="3" destOrd="0" parTransId="{3FB80CAB-BCA3-4C9D-89AB-E226567875EF}" sibTransId="{5EF7A64C-8BD1-4720-B5BB-9630B6A27B4C}"/>
    <dgm:cxn modelId="{DFC61C78-41FC-488C-B0E1-2EA9ED37A005}" srcId="{DE990FA3-105D-4D52-B9B2-A6F9F9502A72}" destId="{98044808-3FF1-4D50-80AE-8729AC01F3F6}" srcOrd="1" destOrd="0" parTransId="{1CB25235-A5A3-4EB8-B816-2FF585ECA2BC}" sibTransId="{38A6F0B0-C868-4DE0-B016-095962DA86E1}"/>
    <dgm:cxn modelId="{25FE3258-FBA3-4F06-87CF-B4F28CC2B282}" srcId="{3D6EDDCB-5C53-4B11-BF2C-422973A56FF8}" destId="{8484283F-A54B-47D8-A108-0332C0D2515B}" srcOrd="0" destOrd="0" parTransId="{283660D4-9FB4-4654-A38A-04A1CE410809}" sibTransId="{615559B4-7F8D-409A-8301-2EF531C0998E}"/>
    <dgm:cxn modelId="{6417AF7D-BFE9-4D00-BAEA-1C841EC0F8E6}" type="presOf" srcId="{11E34881-EC52-4CFF-8837-CE2A9E8151F1}" destId="{1DFC992C-A9D3-4975-95E4-EDAD1C9704A6}" srcOrd="0" destOrd="0" presId="urn:microsoft.com/office/officeart/2005/8/layout/target3"/>
    <dgm:cxn modelId="{A5595E86-75CD-42AB-9350-903F5C77BBB5}" srcId="{3D6EDDCB-5C53-4B11-BF2C-422973A56FF8}" destId="{65AB166B-7139-4C13-AB75-ECC1D99DBA7E}" srcOrd="1" destOrd="0" parTransId="{4B8A81EA-9161-46C5-B18A-748E09A13978}" sibTransId="{3AF32059-737F-4001-B1F5-73DD05537DBD}"/>
    <dgm:cxn modelId="{B58E9A8A-8146-4388-819D-7432B696FA0B}" srcId="{3D6EDDCB-5C53-4B11-BF2C-422973A56FF8}" destId="{EF332800-3EF1-4723-9643-FAE8040A6913}" srcOrd="2" destOrd="0" parTransId="{3BB89E4E-4522-43D3-80E5-B56D4CEEC53C}" sibTransId="{FB2EBDC0-B07B-49FF-BEF2-3754401CE83F}"/>
    <dgm:cxn modelId="{7F0AD68C-A3DA-4E9E-AB89-E8D84E0F8652}" type="presOf" srcId="{B31197C3-DEE9-4FF2-B3BE-4BF6767FCC44}" destId="{72300EB8-0D0F-4EB5-A72C-CFB6ADE2AC47}" srcOrd="0" destOrd="0" presId="urn:microsoft.com/office/officeart/2005/8/layout/target3"/>
    <dgm:cxn modelId="{CAFCB890-DBB2-496E-9741-E1BFE63A4646}" type="presOf" srcId="{EF332800-3EF1-4723-9643-FAE8040A6913}" destId="{4E8AC991-ED7F-4410-8C3D-688793C5E959}" srcOrd="0" destOrd="2" presId="urn:microsoft.com/office/officeart/2005/8/layout/target3"/>
    <dgm:cxn modelId="{383D0EAE-F20D-466B-9E25-388C2A2E7F5C}" srcId="{B31197C3-DEE9-4FF2-B3BE-4BF6767FCC44}" destId="{DBD60F8E-A6C4-45D7-951C-039ABF758BC5}" srcOrd="1" destOrd="0" parTransId="{3158AFA5-BE78-4670-A1F0-5687648339DA}" sibTransId="{0BE432EE-0CDE-4C16-8F7C-F9CCF2708A81}"/>
    <dgm:cxn modelId="{B0CA11B0-E4A3-4632-A7D7-2DBF1E7399FB}" type="presOf" srcId="{EC1CDB7E-2A58-4274-BAA7-654B92D3F26E}" destId="{F76AB1B8-372F-455E-A4EE-C7558DCAA2EA}" srcOrd="1" destOrd="0" presId="urn:microsoft.com/office/officeart/2005/8/layout/target3"/>
    <dgm:cxn modelId="{2E6F4DB0-3D27-4196-8F13-32D54265DE75}" srcId="{11E34881-EC52-4CFF-8837-CE2A9E8151F1}" destId="{EC1CDB7E-2A58-4274-BAA7-654B92D3F26E}" srcOrd="2" destOrd="0" parTransId="{3033D32B-3B18-4F73-8A48-226B98B7F539}" sibTransId="{B8917862-7AC0-4A9C-9C54-16B07EB70A93}"/>
    <dgm:cxn modelId="{36940CB4-2306-4D90-8C85-1B7BB495C098}" type="presOf" srcId="{DE990FA3-105D-4D52-B9B2-A6F9F9502A72}" destId="{91E8967C-5ABD-47B4-8E81-2515D883DA8B}" srcOrd="0" destOrd="0" presId="urn:microsoft.com/office/officeart/2005/8/layout/target3"/>
    <dgm:cxn modelId="{A666ACB9-67BB-4264-9E57-198C05D61FF0}" type="presOf" srcId="{6C164DF0-B14C-4F9B-8DB5-B596789B8F23}" destId="{5FBC8078-71A9-43F0-B923-E8C698FB7BF6}" srcOrd="0" destOrd="3" presId="urn:microsoft.com/office/officeart/2005/8/layout/target3"/>
    <dgm:cxn modelId="{6FF14DCD-0F41-4B1D-BD8D-EF960D294CFA}" type="presOf" srcId="{B701F2A8-FDA6-4AF4-AC5D-60F7A3147C81}" destId="{E56CAE11-1C0D-472A-B975-7AC61F86125B}" srcOrd="0" destOrd="0" presId="urn:microsoft.com/office/officeart/2005/8/layout/target3"/>
    <dgm:cxn modelId="{1A4ACAE6-2034-40FC-975A-D0F500C767AE}" srcId="{B31197C3-DEE9-4FF2-B3BE-4BF6767FCC44}" destId="{76401613-3FC1-4D89-8105-992FD69927AD}" srcOrd="0" destOrd="0" parTransId="{0A488853-1449-49CD-9722-7ADBB41F26F1}" sibTransId="{7E2367BB-2940-400F-AD08-70122C0B380B}"/>
    <dgm:cxn modelId="{5770B9E9-1C5A-4361-A6CB-9087AFA3CF60}" type="presOf" srcId="{8484283F-A54B-47D8-A108-0332C0D2515B}" destId="{4E8AC991-ED7F-4410-8C3D-688793C5E959}" srcOrd="0" destOrd="0" presId="urn:microsoft.com/office/officeart/2005/8/layout/target3"/>
    <dgm:cxn modelId="{406014EB-72E8-478A-8B58-D644B8F6448F}" srcId="{B31197C3-DEE9-4FF2-B3BE-4BF6767FCC44}" destId="{FF3172B5-3472-4C2E-BE37-2BE722767AC1}" srcOrd="2" destOrd="0" parTransId="{45584DAF-D96F-48DE-9C43-DB39C600B21C}" sibTransId="{8C568282-D183-4B3E-8CD9-49CCA9F0DBCA}"/>
    <dgm:cxn modelId="{F5DD61EB-923E-4894-9E9F-0DF6093E8E30}" type="presOf" srcId="{DE990FA3-105D-4D52-B9B2-A6F9F9502A72}" destId="{D029F93F-1408-4614-ABBF-01DC7E1850BD}" srcOrd="1" destOrd="0" presId="urn:microsoft.com/office/officeart/2005/8/layout/target3"/>
    <dgm:cxn modelId="{4944D7ED-7017-4923-A6A6-E2C2D5ED3818}" type="presOf" srcId="{76401613-3FC1-4D89-8105-992FD69927AD}" destId="{5FBC8078-71A9-43F0-B923-E8C698FB7BF6}" srcOrd="0" destOrd="0" presId="urn:microsoft.com/office/officeart/2005/8/layout/target3"/>
    <dgm:cxn modelId="{1AA4D3F3-EDEF-4429-9B3C-C18CA69C260A}" srcId="{11E34881-EC52-4CFF-8837-CE2A9E8151F1}" destId="{DE990FA3-105D-4D52-B9B2-A6F9F9502A72}" srcOrd="3" destOrd="0" parTransId="{48E17DD3-F6ED-429E-B921-14A0CA841CA6}" sibTransId="{A61FEE69-8764-4176-B70D-4E178C7B5E54}"/>
    <dgm:cxn modelId="{D0BC02F9-9C25-4469-B09A-6D829C6D03D0}" type="presOf" srcId="{B31197C3-DEE9-4FF2-B3BE-4BF6767FCC44}" destId="{00865DBD-B125-4518-B323-50421219BA85}" srcOrd="1" destOrd="0" presId="urn:microsoft.com/office/officeart/2005/8/layout/target3"/>
    <dgm:cxn modelId="{58A314FD-435B-4366-9BB0-B954A8CF589F}" type="presOf" srcId="{2998C1EF-627C-4170-A300-371A30D4DCD4}" destId="{E56CAE11-1C0D-472A-B975-7AC61F86125B}" srcOrd="0" destOrd="1" presId="urn:microsoft.com/office/officeart/2005/8/layout/target3"/>
    <dgm:cxn modelId="{845E17FD-BFC7-4916-95A6-F8F891A61179}" type="presOf" srcId="{3D6EDDCB-5C53-4B11-BF2C-422973A56FF8}" destId="{C9110478-99BC-4E8C-BD86-65EAB071986E}" srcOrd="1" destOrd="0" presId="urn:microsoft.com/office/officeart/2005/8/layout/target3"/>
    <dgm:cxn modelId="{574529FF-AB31-4BA3-8757-DC9CF500A65F}" type="presOf" srcId="{3D6EDDCB-5C53-4B11-BF2C-422973A56FF8}" destId="{5C83821B-2477-4517-AE31-7E3D96D53673}" srcOrd="0" destOrd="0" presId="urn:microsoft.com/office/officeart/2005/8/layout/target3"/>
    <dgm:cxn modelId="{F9FA2E34-704D-4750-8328-6C5E044D4001}" type="presParOf" srcId="{1DFC992C-A9D3-4975-95E4-EDAD1C9704A6}" destId="{31B5D5E2-9A4D-4BB6-A939-79E545679B5F}" srcOrd="0" destOrd="0" presId="urn:microsoft.com/office/officeart/2005/8/layout/target3"/>
    <dgm:cxn modelId="{1812A7A3-BFC8-4400-B689-E37AB9E6761F}" type="presParOf" srcId="{1DFC992C-A9D3-4975-95E4-EDAD1C9704A6}" destId="{73C0D09D-024B-48FD-8F1D-D646A41D71D1}" srcOrd="1" destOrd="0" presId="urn:microsoft.com/office/officeart/2005/8/layout/target3"/>
    <dgm:cxn modelId="{F31D2685-6CEF-40D7-86B2-8CE98B9C975B}" type="presParOf" srcId="{1DFC992C-A9D3-4975-95E4-EDAD1C9704A6}" destId="{5C83821B-2477-4517-AE31-7E3D96D53673}" srcOrd="2" destOrd="0" presId="urn:microsoft.com/office/officeart/2005/8/layout/target3"/>
    <dgm:cxn modelId="{41915799-57DC-4C9B-8154-252C0709502A}" type="presParOf" srcId="{1DFC992C-A9D3-4975-95E4-EDAD1C9704A6}" destId="{454D949B-3657-49A2-B490-F833C574FFE7}" srcOrd="3" destOrd="0" presId="urn:microsoft.com/office/officeart/2005/8/layout/target3"/>
    <dgm:cxn modelId="{0766256D-ED45-4317-84D1-9CC396ACFC92}" type="presParOf" srcId="{1DFC992C-A9D3-4975-95E4-EDAD1C9704A6}" destId="{640CB6B2-B79C-418B-B148-2EFE31B2B784}" srcOrd="4" destOrd="0" presId="urn:microsoft.com/office/officeart/2005/8/layout/target3"/>
    <dgm:cxn modelId="{D9B0C9DA-0BE8-42DB-A1E5-D0A2345DDF93}" type="presParOf" srcId="{1DFC992C-A9D3-4975-95E4-EDAD1C9704A6}" destId="{72300EB8-0D0F-4EB5-A72C-CFB6ADE2AC47}" srcOrd="5" destOrd="0" presId="urn:microsoft.com/office/officeart/2005/8/layout/target3"/>
    <dgm:cxn modelId="{9B439226-B58B-4DEC-97AB-625FAA6A1EEB}" type="presParOf" srcId="{1DFC992C-A9D3-4975-95E4-EDAD1C9704A6}" destId="{99FFDC0D-0D6F-4F12-B109-4A8A3B7A4F4E}" srcOrd="6" destOrd="0" presId="urn:microsoft.com/office/officeart/2005/8/layout/target3"/>
    <dgm:cxn modelId="{77153B56-9111-4753-9906-115D4102780C}" type="presParOf" srcId="{1DFC992C-A9D3-4975-95E4-EDAD1C9704A6}" destId="{1987E860-0940-493A-B043-E5DEA96D79CF}" srcOrd="7" destOrd="0" presId="urn:microsoft.com/office/officeart/2005/8/layout/target3"/>
    <dgm:cxn modelId="{34CCAF30-5F7D-44A4-B580-DC0E6CCD829F}" type="presParOf" srcId="{1DFC992C-A9D3-4975-95E4-EDAD1C9704A6}" destId="{559EF32D-5E0D-413C-9CB4-D81CF4B72B4B}" srcOrd="8" destOrd="0" presId="urn:microsoft.com/office/officeart/2005/8/layout/target3"/>
    <dgm:cxn modelId="{73D67C86-0842-49EB-AED2-22E20F135588}" type="presParOf" srcId="{1DFC992C-A9D3-4975-95E4-EDAD1C9704A6}" destId="{EB38DE29-867E-4E41-BDB1-4B46FC99B8EA}" srcOrd="9" destOrd="0" presId="urn:microsoft.com/office/officeart/2005/8/layout/target3"/>
    <dgm:cxn modelId="{AC51B775-019E-463D-8720-DC403D7D9263}" type="presParOf" srcId="{1DFC992C-A9D3-4975-95E4-EDAD1C9704A6}" destId="{F9EA0064-7B90-419C-826C-9FD660515DD8}" srcOrd="10" destOrd="0" presId="urn:microsoft.com/office/officeart/2005/8/layout/target3"/>
    <dgm:cxn modelId="{E142CFB4-8982-4DB1-8FCA-3769C5ECA8F3}" type="presParOf" srcId="{1DFC992C-A9D3-4975-95E4-EDAD1C9704A6}" destId="{91E8967C-5ABD-47B4-8E81-2515D883DA8B}" srcOrd="11" destOrd="0" presId="urn:microsoft.com/office/officeart/2005/8/layout/target3"/>
    <dgm:cxn modelId="{4770A21B-4ACB-4C06-AB96-ABEAE074029C}" type="presParOf" srcId="{1DFC992C-A9D3-4975-95E4-EDAD1C9704A6}" destId="{C9110478-99BC-4E8C-BD86-65EAB071986E}" srcOrd="12" destOrd="0" presId="urn:microsoft.com/office/officeart/2005/8/layout/target3"/>
    <dgm:cxn modelId="{A57A7362-9E23-44EC-9074-E420A85565D7}" type="presParOf" srcId="{1DFC992C-A9D3-4975-95E4-EDAD1C9704A6}" destId="{4E8AC991-ED7F-4410-8C3D-688793C5E959}" srcOrd="13" destOrd="0" presId="urn:microsoft.com/office/officeart/2005/8/layout/target3"/>
    <dgm:cxn modelId="{A66B1244-FA60-48E2-8220-AA2F7E5866EF}" type="presParOf" srcId="{1DFC992C-A9D3-4975-95E4-EDAD1C9704A6}" destId="{00865DBD-B125-4518-B323-50421219BA85}" srcOrd="14" destOrd="0" presId="urn:microsoft.com/office/officeart/2005/8/layout/target3"/>
    <dgm:cxn modelId="{C465DF23-7840-47FF-A10E-DEF02E753DA7}" type="presParOf" srcId="{1DFC992C-A9D3-4975-95E4-EDAD1C9704A6}" destId="{5FBC8078-71A9-43F0-B923-E8C698FB7BF6}" srcOrd="15" destOrd="0" presId="urn:microsoft.com/office/officeart/2005/8/layout/target3"/>
    <dgm:cxn modelId="{BC2AB2AF-E900-403B-8DCE-3C2008F9D437}" type="presParOf" srcId="{1DFC992C-A9D3-4975-95E4-EDAD1C9704A6}" destId="{F76AB1B8-372F-455E-A4EE-C7558DCAA2EA}" srcOrd="16" destOrd="0" presId="urn:microsoft.com/office/officeart/2005/8/layout/target3"/>
    <dgm:cxn modelId="{59E77527-79A8-4400-BC55-1D597B642328}" type="presParOf" srcId="{1DFC992C-A9D3-4975-95E4-EDAD1C9704A6}" destId="{E56CAE11-1C0D-472A-B975-7AC61F86125B}" srcOrd="17" destOrd="0" presId="urn:microsoft.com/office/officeart/2005/8/layout/target3"/>
    <dgm:cxn modelId="{2F544EF8-C1DD-4328-A852-334993A14400}" type="presParOf" srcId="{1DFC992C-A9D3-4975-95E4-EDAD1C9704A6}" destId="{D029F93F-1408-4614-ABBF-01DC7E1850BD}" srcOrd="18" destOrd="0" presId="urn:microsoft.com/office/officeart/2005/8/layout/target3"/>
    <dgm:cxn modelId="{23379BDC-3B09-4900-AFB2-E8DBA41085F7}" type="presParOf" srcId="{1DFC992C-A9D3-4975-95E4-EDAD1C9704A6}" destId="{D16ACF8A-D871-4209-80C5-BCDEBEF3BB54}" srcOrd="19" destOrd="0" presId="urn:microsoft.com/office/officeart/2005/8/layout/targe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5D5E2-9A4D-4BB6-A939-79E545679B5F}">
      <dsp:nvSpPr>
        <dsp:cNvPr id="0" name=""/>
        <dsp:cNvSpPr/>
      </dsp:nvSpPr>
      <dsp:spPr>
        <a:xfrm>
          <a:off x="0" y="0"/>
          <a:ext cx="4795032" cy="47950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821B-2477-4517-AE31-7E3D96D53673}">
      <dsp:nvSpPr>
        <dsp:cNvPr id="0" name=""/>
        <dsp:cNvSpPr/>
      </dsp:nvSpPr>
      <dsp:spPr>
        <a:xfrm>
          <a:off x="2397516" y="0"/>
          <a:ext cx="6689334" cy="4795032"/>
        </a:xfrm>
        <a:prstGeom prst="rect">
          <a:avLst/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800" b="0" kern="1200" dirty="0"/>
            <a:t>What is the quality of the action?</a:t>
          </a:r>
        </a:p>
      </dsp:txBody>
      <dsp:txXfrm>
        <a:off x="2397516" y="0"/>
        <a:ext cx="3344667" cy="1018944"/>
      </dsp:txXfrm>
    </dsp:sp>
    <dsp:sp modelId="{640CB6B2-B79C-418B-B148-2EFE31B2B784}">
      <dsp:nvSpPr>
        <dsp:cNvPr id="0" name=""/>
        <dsp:cNvSpPr/>
      </dsp:nvSpPr>
      <dsp:spPr>
        <a:xfrm>
          <a:off x="629348" y="1018944"/>
          <a:ext cx="3536336" cy="35363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00EB8-0D0F-4EB5-A72C-CFB6ADE2AC47}">
      <dsp:nvSpPr>
        <dsp:cNvPr id="0" name=""/>
        <dsp:cNvSpPr/>
      </dsp:nvSpPr>
      <dsp:spPr>
        <a:xfrm>
          <a:off x="2397516" y="1018944"/>
          <a:ext cx="6689334" cy="3536336"/>
        </a:xfrm>
        <a:prstGeom prst="rect">
          <a:avLst/>
        </a:prstGeom>
        <a:noFill/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Is anyone better off?</a:t>
          </a:r>
        </a:p>
      </dsp:txBody>
      <dsp:txXfrm>
        <a:off x="2397516" y="1018944"/>
        <a:ext cx="3344667" cy="1018944"/>
      </dsp:txXfrm>
    </dsp:sp>
    <dsp:sp modelId="{1987E860-0940-493A-B043-E5DEA96D79CF}">
      <dsp:nvSpPr>
        <dsp:cNvPr id="0" name=""/>
        <dsp:cNvSpPr/>
      </dsp:nvSpPr>
      <dsp:spPr>
        <a:xfrm>
          <a:off x="1258696" y="2037889"/>
          <a:ext cx="2277640" cy="22776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EF32D-5E0D-413C-9CB4-D81CF4B72B4B}">
      <dsp:nvSpPr>
        <dsp:cNvPr id="0" name=""/>
        <dsp:cNvSpPr/>
      </dsp:nvSpPr>
      <dsp:spPr>
        <a:xfrm>
          <a:off x="2397516" y="2037889"/>
          <a:ext cx="6689334" cy="2277640"/>
        </a:xfrm>
        <a:prstGeom prst="rect">
          <a:avLst/>
        </a:prstGeom>
        <a:noFill/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How well did we do it?</a:t>
          </a:r>
        </a:p>
      </dsp:txBody>
      <dsp:txXfrm>
        <a:off x="2397516" y="2037889"/>
        <a:ext cx="3344667" cy="1018944"/>
      </dsp:txXfrm>
    </dsp:sp>
    <dsp:sp modelId="{F9EA0064-7B90-419C-826C-9FD660515DD8}">
      <dsp:nvSpPr>
        <dsp:cNvPr id="0" name=""/>
        <dsp:cNvSpPr/>
      </dsp:nvSpPr>
      <dsp:spPr>
        <a:xfrm>
          <a:off x="1888044" y="3056833"/>
          <a:ext cx="1018944" cy="101894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67C-5ABD-47B4-8E81-2515D883DA8B}">
      <dsp:nvSpPr>
        <dsp:cNvPr id="0" name=""/>
        <dsp:cNvSpPr/>
      </dsp:nvSpPr>
      <dsp:spPr>
        <a:xfrm>
          <a:off x="2397516" y="3056833"/>
          <a:ext cx="6689334" cy="1018944"/>
        </a:xfrm>
        <a:prstGeom prst="rect">
          <a:avLst/>
        </a:prstGeom>
        <a:noFill/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How much did we do?</a:t>
          </a:r>
        </a:p>
      </dsp:txBody>
      <dsp:txXfrm>
        <a:off x="2397516" y="3056833"/>
        <a:ext cx="3344667" cy="1018944"/>
      </dsp:txXfrm>
    </dsp:sp>
    <dsp:sp modelId="{4E8AC991-ED7F-4410-8C3D-688793C5E959}">
      <dsp:nvSpPr>
        <dsp:cNvPr id="0" name=""/>
        <dsp:cNvSpPr/>
      </dsp:nvSpPr>
      <dsp:spPr>
        <a:xfrm>
          <a:off x="5742183" y="0"/>
          <a:ext cx="3344667" cy="10189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 cultural relevance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 language access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 participation and engagement</a:t>
          </a:r>
        </a:p>
      </dsp:txBody>
      <dsp:txXfrm>
        <a:off x="5742183" y="0"/>
        <a:ext cx="3344667" cy="1018944"/>
      </dsp:txXfrm>
    </dsp:sp>
    <dsp:sp modelId="{5FBC8078-71A9-43F0-B923-E8C698FB7BF6}">
      <dsp:nvSpPr>
        <dsp:cNvPr id="0" name=""/>
        <dsp:cNvSpPr/>
      </dsp:nvSpPr>
      <dsp:spPr>
        <a:xfrm>
          <a:off x="5742183" y="1018944"/>
          <a:ext cx="3344667" cy="10189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skills/knowledge improvement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attitude/opinion shifts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behavior changes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#/% circumstance improvements</a:t>
          </a:r>
        </a:p>
      </dsp:txBody>
      <dsp:txXfrm>
        <a:off x="5742183" y="1018944"/>
        <a:ext cx="3344667" cy="1018944"/>
      </dsp:txXfrm>
    </dsp:sp>
    <dsp:sp modelId="{E56CAE11-1C0D-472A-B975-7AC61F86125B}">
      <dsp:nvSpPr>
        <dsp:cNvPr id="0" name=""/>
        <dsp:cNvSpPr/>
      </dsp:nvSpPr>
      <dsp:spPr>
        <a:xfrm>
          <a:off x="5742183" y="2037889"/>
          <a:ext cx="3344667" cy="10189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% overall process measures           (e.g., % people trained, turnover)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% activity-specific measures        (e.g., % completed activities, timely)</a:t>
          </a:r>
        </a:p>
      </dsp:txBody>
      <dsp:txXfrm>
        <a:off x="5742183" y="2037889"/>
        <a:ext cx="3344667" cy="1018944"/>
      </dsp:txXfrm>
    </dsp:sp>
    <dsp:sp modelId="{D16ACF8A-D871-4209-80C5-BCDEBEF3BB54}">
      <dsp:nvSpPr>
        <dsp:cNvPr id="0" name=""/>
        <dsp:cNvSpPr/>
      </dsp:nvSpPr>
      <dsp:spPr>
        <a:xfrm>
          <a:off x="5742183" y="3056833"/>
          <a:ext cx="3344667" cy="10189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 people served</a:t>
          </a:r>
        </a:p>
        <a:p>
          <a:pPr marL="0" lvl="1" indent="0" algn="l" defTabSz="622300">
            <a:lnSpc>
              <a:spcPct val="100000"/>
            </a:lnSpc>
            <a:spcBef>
              <a:spcPct val="0"/>
            </a:spcBef>
            <a:spcAft>
              <a:spcPts val="400"/>
            </a:spcAft>
            <a:buNone/>
          </a:pPr>
          <a:r>
            <a:rPr lang="en-US" sz="1400" kern="1200" dirty="0"/>
            <a:t># activities completed</a:t>
          </a:r>
        </a:p>
      </dsp:txBody>
      <dsp:txXfrm>
        <a:off x="5742183" y="3056833"/>
        <a:ext cx="3344667" cy="101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1673-BAE8-457D-9A04-2BB6D1DDE3A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4325106-28B9-F9A0-DC33-E31692A436CB}"/>
              </a:ext>
            </a:extLst>
          </p:cNvPr>
          <p:cNvSpPr/>
          <p:nvPr/>
        </p:nvSpPr>
        <p:spPr>
          <a:xfrm>
            <a:off x="-609600" y="365125"/>
            <a:ext cx="10004119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D9C93D-ABD3-7730-81A6-A4C86C04212E}"/>
              </a:ext>
            </a:extLst>
          </p:cNvPr>
          <p:cNvSpPr>
            <a:spLocks noChangeAspect="1"/>
          </p:cNvSpPr>
          <p:nvPr/>
        </p:nvSpPr>
        <p:spPr>
          <a:xfrm>
            <a:off x="2281337" y="2534623"/>
            <a:ext cx="4198303" cy="3115904"/>
          </a:xfrm>
          <a:prstGeom prst="ellipse">
            <a:avLst/>
          </a:prstGeom>
          <a:solidFill>
            <a:srgbClr val="FDFECE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36F101-FC81-C6C1-8C53-E5B4BA2C022D}"/>
              </a:ext>
            </a:extLst>
          </p:cNvPr>
          <p:cNvSpPr>
            <a:spLocks noChangeAspect="1"/>
          </p:cNvSpPr>
          <p:nvPr/>
        </p:nvSpPr>
        <p:spPr>
          <a:xfrm>
            <a:off x="2613283" y="3156665"/>
            <a:ext cx="3534410" cy="2405220"/>
          </a:xfrm>
          <a:prstGeom prst="ellipse">
            <a:avLst/>
          </a:prstGeom>
          <a:solidFill>
            <a:srgbClr val="F9FC2D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Transparency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4B1DD-28C8-2409-F0ED-2D5302972818}"/>
              </a:ext>
            </a:extLst>
          </p:cNvPr>
          <p:cNvSpPr>
            <a:spLocks noChangeAspect="1"/>
          </p:cNvSpPr>
          <p:nvPr/>
        </p:nvSpPr>
        <p:spPr>
          <a:xfrm>
            <a:off x="2848868" y="3678239"/>
            <a:ext cx="3063240" cy="1756727"/>
          </a:xfrm>
          <a:prstGeom prst="ellipse">
            <a:avLst/>
          </a:prstGeom>
          <a:solidFill>
            <a:srgbClr val="FFBE5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Reproducibility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F7679-3670-69CB-B0CA-2BBCEA0EAFDA}"/>
              </a:ext>
            </a:extLst>
          </p:cNvPr>
          <p:cNvSpPr/>
          <p:nvPr/>
        </p:nvSpPr>
        <p:spPr>
          <a:xfrm>
            <a:off x="3145413" y="4092575"/>
            <a:ext cx="2470150" cy="1231900"/>
          </a:xfrm>
          <a:prstGeom prst="ellipse">
            <a:avLst/>
          </a:prstGeom>
          <a:solidFill>
            <a:srgbClr val="F2740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 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Documentation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D38E-ACA1-0AF2-8412-3FD5B85AFFC9}"/>
              </a:ext>
            </a:extLst>
          </p:cNvPr>
          <p:cNvSpPr/>
          <p:nvPr/>
        </p:nvSpPr>
        <p:spPr>
          <a:xfrm>
            <a:off x="1455751" y="491868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Solving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050808-4F25-5DA3-BF36-1DC13AE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6E086D-6FC2-84D1-7687-69A32E249628}"/>
              </a:ext>
            </a:extLst>
          </p:cNvPr>
          <p:cNvSpPr/>
          <p:nvPr/>
        </p:nvSpPr>
        <p:spPr>
          <a:xfrm>
            <a:off x="5243770" y="50571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Retention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65B62-F90E-1EE7-BD07-D06D3467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198247"/>
            <a:ext cx="881959" cy="941832"/>
          </a:xfrm>
          <a:prstGeom prst="ellipse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3CF8D8-A1C8-54FE-0A89-877FA7A7E69D}"/>
              </a:ext>
            </a:extLst>
          </p:cNvPr>
          <p:cNvSpPr/>
          <p:nvPr/>
        </p:nvSpPr>
        <p:spPr>
          <a:xfrm>
            <a:off x="7551431" y="1438149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Collaboration &amp; Partnership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90F9ECE1-E0FF-ED76-7A17-569D58E179FE}"/>
              </a:ext>
            </a:extLst>
          </p:cNvPr>
          <p:cNvGrpSpPr/>
          <p:nvPr/>
        </p:nvGrpSpPr>
        <p:grpSpPr>
          <a:xfrm>
            <a:off x="2281337" y="2534623"/>
            <a:ext cx="4198303" cy="3115904"/>
            <a:chOff x="1600701" y="4023698"/>
            <a:chExt cx="4198303" cy="31159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49434-C55B-E6E6-E858-1B378002C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701" y="4023698"/>
              <a:ext cx="4198303" cy="3115904"/>
            </a:xfrm>
            <a:prstGeom prst="ellipse">
              <a:avLst/>
            </a:prstGeom>
            <a:solidFill>
              <a:srgbClr val="FDFECE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EAE09F-E3B2-9928-7821-371D51CB5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2648" y="4645740"/>
              <a:ext cx="3534410" cy="2405220"/>
            </a:xfrm>
            <a:prstGeom prst="ellipse">
              <a:avLst/>
            </a:prstGeom>
            <a:solidFill>
              <a:srgbClr val="F9FC2D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Transparency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F65B28-F0EF-0963-7E8F-1C8DB8F9A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8233" y="5167313"/>
              <a:ext cx="3063240" cy="1756727"/>
            </a:xfrm>
            <a:prstGeom prst="ellipse">
              <a:avLst/>
            </a:prstGeom>
            <a:solidFill>
              <a:srgbClr val="FFBE5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F34A4C-169F-C4A8-645F-6966EB4032EA}"/>
                </a:ext>
              </a:extLst>
            </p:cNvPr>
            <p:cNvSpPr/>
            <p:nvPr/>
          </p:nvSpPr>
          <p:spPr>
            <a:xfrm>
              <a:off x="2464778" y="5581650"/>
              <a:ext cx="2470150" cy="1231900"/>
            </a:xfrm>
            <a:prstGeom prst="ellipse">
              <a:avLst/>
            </a:prstGeom>
            <a:solidFill>
              <a:srgbClr val="F2740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Benefits 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dirty="0"/>
                <a:t>Documentation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BFFFF-2F72-EC1B-7AB5-CDB1A4D78F28}"/>
              </a:ext>
            </a:extLst>
          </p:cNvPr>
          <p:cNvSpPr/>
          <p:nvPr/>
        </p:nvSpPr>
        <p:spPr>
          <a:xfrm>
            <a:off x="-609600" y="143808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Onboarding &amp; Offboarding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F908CB-EB5A-3FC6-EE5B-1C8AA576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6339" r="5960" b="9143"/>
          <a:stretch/>
        </p:blipFill>
        <p:spPr>
          <a:xfrm>
            <a:off x="-316696" y="2140079"/>
            <a:ext cx="1257283" cy="1078992"/>
          </a:xfrm>
          <a:prstGeom prst="ellipse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87C96A-01E0-1727-3F47-048B6727A6E9}"/>
              </a:ext>
            </a:extLst>
          </p:cNvPr>
          <p:cNvCxnSpPr>
            <a:cxnSpLocks/>
          </p:cNvCxnSpPr>
          <p:nvPr/>
        </p:nvCxnSpPr>
        <p:spPr>
          <a:xfrm flipH="1" flipV="1">
            <a:off x="809292" y="3084964"/>
            <a:ext cx="2587752" cy="1700784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E344CA5-01E1-3DDC-4656-992E99B2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D565F8-3A46-C506-51C0-D4EF4782C791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2610726" y="2018570"/>
            <a:ext cx="973661" cy="2423806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6BF06CEE-0E52-81A4-4417-38573DBC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214666"/>
            <a:ext cx="881959" cy="941832"/>
          </a:xfrm>
          <a:prstGeom prst="ellipse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25428DB-2B86-57F8-9CCC-520BD9EF7A82}"/>
              </a:ext>
            </a:extLst>
          </p:cNvPr>
          <p:cNvCxnSpPr>
            <a:cxnSpLocks/>
          </p:cNvCxnSpPr>
          <p:nvPr/>
        </p:nvCxnSpPr>
        <p:spPr>
          <a:xfrm flipV="1">
            <a:off x="5175248" y="2006456"/>
            <a:ext cx="652197" cy="243592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8DE0570-E945-3378-8A9A-8AFC6C9C41C1}"/>
              </a:ext>
            </a:extLst>
          </p:cNvPr>
          <p:cNvCxnSpPr>
            <a:cxnSpLocks/>
          </p:cNvCxnSpPr>
          <p:nvPr/>
        </p:nvCxnSpPr>
        <p:spPr>
          <a:xfrm flipV="1">
            <a:off x="5362588" y="3081176"/>
            <a:ext cx="2586406" cy="1704573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AA67FB1-E884-118E-1578-DE732C1A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245" t="3386" r="1756" b="4738"/>
          <a:stretch/>
        </p:blipFill>
        <p:spPr>
          <a:xfrm>
            <a:off x="7880128" y="2140080"/>
            <a:ext cx="1185695" cy="10768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996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609B19-2FEB-CD5F-3E69-388D6E2DD923}"/>
              </a:ext>
            </a:extLst>
          </p:cNvPr>
          <p:cNvSpPr/>
          <p:nvPr/>
        </p:nvSpPr>
        <p:spPr>
          <a:xfrm>
            <a:off x="3024187" y="104775"/>
            <a:ext cx="309562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Documentation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B2B1D8-04AD-B7A5-8985-E647872A6A5A}"/>
              </a:ext>
            </a:extLst>
          </p:cNvPr>
          <p:cNvGrpSpPr/>
          <p:nvPr/>
        </p:nvGrpSpPr>
        <p:grpSpPr>
          <a:xfrm>
            <a:off x="2330451" y="1228725"/>
            <a:ext cx="2143123" cy="5610224"/>
            <a:chOff x="2362201" y="1228725"/>
            <a:chExt cx="2143123" cy="56102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55A7431-C831-2E08-72F3-5B1319414850}"/>
                </a:ext>
              </a:extLst>
            </p:cNvPr>
            <p:cNvSpPr/>
            <p:nvPr/>
          </p:nvSpPr>
          <p:spPr>
            <a:xfrm>
              <a:off x="2362201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Strategic Documents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Planning Documents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Management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Engagement / Outreach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Quality Assurance Project Plans (QAPPs)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Work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Timelines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Budget and Contracts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Standard Operating Procedures (SOPs)</a:t>
              </a:r>
              <a:endParaRPr lang="en-US" sz="16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Review &amp; Feedback Process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E7D5E6-6618-86CF-6737-001B66538F89}"/>
                </a:ext>
              </a:extLst>
            </p:cNvPr>
            <p:cNvSpPr/>
            <p:nvPr/>
          </p:nvSpPr>
          <p:spPr>
            <a:xfrm>
              <a:off x="2362201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Process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DE54A9-EDBF-4416-16F9-0E6D3FFC99EE}"/>
              </a:ext>
            </a:extLst>
          </p:cNvPr>
          <p:cNvGrpSpPr/>
          <p:nvPr/>
        </p:nvGrpSpPr>
        <p:grpSpPr>
          <a:xfrm>
            <a:off x="4660902" y="1228725"/>
            <a:ext cx="2143123" cy="5610224"/>
            <a:chOff x="4714877" y="1228725"/>
            <a:chExt cx="2143123" cy="56102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84F101-227D-5AAC-9FFB-D425FA4F39F6}"/>
                </a:ext>
              </a:extLst>
            </p:cNvPr>
            <p:cNvSpPr/>
            <p:nvPr/>
          </p:nvSpPr>
          <p:spPr>
            <a:xfrm>
              <a:off x="4714877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Life Cycle Workflow Diagrams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Architecture &amp; Relationships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Metadata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Dictionaries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&amp; Product Governance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Categorization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Security Checklists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/ Repository Access Settings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GitHub Repositories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Source code with inline comments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ReadMe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outputs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FE7749-F166-A17C-3F34-E77DECBA0658}"/>
                </a:ext>
              </a:extLst>
            </p:cNvPr>
            <p:cNvSpPr/>
            <p:nvPr/>
          </p:nvSpPr>
          <p:spPr>
            <a:xfrm>
              <a:off x="4714877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Technical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4F0222-D2D3-E991-26D8-A421DFA5ABBA}"/>
              </a:ext>
            </a:extLst>
          </p:cNvPr>
          <p:cNvGrpSpPr/>
          <p:nvPr/>
        </p:nvGrpSpPr>
        <p:grpSpPr>
          <a:xfrm>
            <a:off x="0" y="1228725"/>
            <a:ext cx="2143123" cy="5610224"/>
            <a:chOff x="0" y="1228725"/>
            <a:chExt cx="2143123" cy="56102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F4364-36A0-7B1C-8E3F-1EDD10DBDD2B}"/>
                </a:ext>
              </a:extLst>
            </p:cNvPr>
            <p:cNvSpPr/>
            <p:nvPr/>
          </p:nvSpPr>
          <p:spPr>
            <a:xfrm>
              <a:off x="0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Onboarding &amp; Offboarding Resources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Useful Background Information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Values, Culture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Expectations, Codes of Conduct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Roles, Responsibilities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Administrative Resources 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Where to find things (e.g. data, products)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Training Materials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Project Management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Meeting Agendas, Notes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Tracking Systems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B35579-FF65-008F-0FFB-A68497F424A5}"/>
                </a:ext>
              </a:extLst>
            </p:cNvPr>
            <p:cNvSpPr/>
            <p:nvPr/>
          </p:nvSpPr>
          <p:spPr>
            <a:xfrm>
              <a:off x="0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Team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B8F25-05AD-74C2-23BA-ADB0A3E382A0}"/>
              </a:ext>
            </a:extLst>
          </p:cNvPr>
          <p:cNvGrpSpPr/>
          <p:nvPr/>
        </p:nvGrpSpPr>
        <p:grpSpPr>
          <a:xfrm>
            <a:off x="6991352" y="1228725"/>
            <a:ext cx="2143123" cy="5610224"/>
            <a:chOff x="6991352" y="1228725"/>
            <a:chExt cx="2143123" cy="56102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D12119-756A-6655-8ED9-C4A32C16E1EA}"/>
                </a:ext>
              </a:extLst>
            </p:cNvPr>
            <p:cNvSpPr/>
            <p:nvPr/>
          </p:nvSpPr>
          <p:spPr>
            <a:xfrm>
              <a:off x="6991352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Guides, Tutorials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Help, FAQs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Process Reporting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Updates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Responses to Feedback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Reasoning Behind Key Decisions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Fact Sheets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Reports, Publications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Materials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Agendas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Notes/Summaries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Recordings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Slides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Summaries 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AF8F548-2C37-89F3-6335-DEA6FDA31DCF}"/>
                </a:ext>
              </a:extLst>
            </p:cNvPr>
            <p:cNvSpPr/>
            <p:nvPr/>
          </p:nvSpPr>
          <p:spPr>
            <a:xfrm>
              <a:off x="6991352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User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8708F5-FF76-3BF8-57EE-8ECF37711EE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2555081" y="-788194"/>
            <a:ext cx="533400" cy="3500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201BD-76A6-E82F-824F-173A2182CD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0307" y="377032"/>
            <a:ext cx="533400" cy="1169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2E5E4A-03EF-99AF-4929-6F975850E64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885532" y="381793"/>
            <a:ext cx="533400" cy="1160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8BBA543-8084-755D-D2E7-D756EC970F82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050757" y="-783432"/>
            <a:ext cx="533400" cy="34909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FE3EF7-D7D3-05F9-EEEB-49E44CF1F227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C0C62-FAEF-AF71-1651-D4C6BB14ABA0}"/>
              </a:ext>
            </a:extLst>
          </p:cNvPr>
          <p:cNvSpPr/>
          <p:nvPr/>
        </p:nvSpPr>
        <p:spPr>
          <a:xfrm>
            <a:off x="223838" y="11525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EA060AA7-F62A-9025-B0A6-560CABA368C8}"/>
              </a:ext>
            </a:extLst>
          </p:cNvPr>
          <p:cNvSpPr/>
          <p:nvPr/>
        </p:nvSpPr>
        <p:spPr>
          <a:xfrm>
            <a:off x="3805238" y="6953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5317FF-F801-C493-3F87-35FEE90B6E17}"/>
              </a:ext>
            </a:extLst>
          </p:cNvPr>
          <p:cNvSpPr/>
          <p:nvPr/>
        </p:nvSpPr>
        <p:spPr>
          <a:xfrm>
            <a:off x="223838" y="53435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Root Cause(s):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EDBB45-81B4-73B7-E71F-4146C4CE817A}"/>
              </a:ext>
            </a:extLst>
          </p:cNvPr>
          <p:cNvSpPr/>
          <p:nvPr/>
        </p:nvSpPr>
        <p:spPr>
          <a:xfrm>
            <a:off x="223838" y="220027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3325509-18A6-3BDF-ED1E-781F4F8BA59A}"/>
              </a:ext>
            </a:extLst>
          </p:cNvPr>
          <p:cNvSpPr/>
          <p:nvPr/>
        </p:nvSpPr>
        <p:spPr>
          <a:xfrm>
            <a:off x="3805238" y="174307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E7DDB3-3826-B54E-CED9-7B84738D4525}"/>
              </a:ext>
            </a:extLst>
          </p:cNvPr>
          <p:cNvSpPr/>
          <p:nvPr/>
        </p:nvSpPr>
        <p:spPr>
          <a:xfrm>
            <a:off x="223838" y="32480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29FB62FE-BF1B-0015-D11C-C2344BB9A578}"/>
              </a:ext>
            </a:extLst>
          </p:cNvPr>
          <p:cNvSpPr/>
          <p:nvPr/>
        </p:nvSpPr>
        <p:spPr>
          <a:xfrm>
            <a:off x="3805238" y="27908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114CBC-86AB-545E-A4B3-2D68965B1BE3}"/>
              </a:ext>
            </a:extLst>
          </p:cNvPr>
          <p:cNvSpPr/>
          <p:nvPr/>
        </p:nvSpPr>
        <p:spPr>
          <a:xfrm>
            <a:off x="223838" y="429577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48339C42-6B71-0992-CB56-255A952B3BF5}"/>
              </a:ext>
            </a:extLst>
          </p:cNvPr>
          <p:cNvSpPr/>
          <p:nvPr/>
        </p:nvSpPr>
        <p:spPr>
          <a:xfrm>
            <a:off x="3805238" y="383857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7F106DA0-B970-67A7-86FD-142CAC0C6427}"/>
              </a:ext>
            </a:extLst>
          </p:cNvPr>
          <p:cNvSpPr/>
          <p:nvPr/>
        </p:nvSpPr>
        <p:spPr>
          <a:xfrm>
            <a:off x="3805238" y="48863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BBC47B-5223-DB14-3AB1-23D5210556CC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44A57D-1361-0ABF-A038-2121C2A95012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A5511-C68E-4565-CF09-A6D992058E61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9BD442-B78D-A509-93C1-B810E184D9FC}"/>
              </a:ext>
            </a:extLst>
          </p:cNvPr>
          <p:cNvSpPr/>
          <p:nvPr/>
        </p:nvSpPr>
        <p:spPr>
          <a:xfrm>
            <a:off x="1266822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0A036-A694-0EDC-745A-0989E9C52D34}"/>
              </a:ext>
            </a:extLst>
          </p:cNvPr>
          <p:cNvSpPr/>
          <p:nvPr/>
        </p:nvSpPr>
        <p:spPr>
          <a:xfrm>
            <a:off x="223838" y="885825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B51E8-5F44-82AE-391A-8719FBFF9819}"/>
              </a:ext>
            </a:extLst>
          </p:cNvPr>
          <p:cNvSpPr/>
          <p:nvPr/>
        </p:nvSpPr>
        <p:spPr>
          <a:xfrm>
            <a:off x="3876673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F387E9-07ED-1AD6-7326-8F433CA43CE9}"/>
              </a:ext>
            </a:extLst>
          </p:cNvPr>
          <p:cNvSpPr/>
          <p:nvPr/>
        </p:nvSpPr>
        <p:spPr>
          <a:xfrm>
            <a:off x="6486524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C73856-E6F9-2984-CC6C-3DE9A9AAF9D9}"/>
              </a:ext>
            </a:extLst>
          </p:cNvPr>
          <p:cNvSpPr/>
          <p:nvPr/>
        </p:nvSpPr>
        <p:spPr>
          <a:xfrm>
            <a:off x="1266822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8D00-3DF7-7F64-2EA2-5B3289CE3A78}"/>
              </a:ext>
            </a:extLst>
          </p:cNvPr>
          <p:cNvSpPr/>
          <p:nvPr/>
        </p:nvSpPr>
        <p:spPr>
          <a:xfrm>
            <a:off x="223838" y="1698650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740771-849C-CA22-BFD7-27F0C5C17336}"/>
              </a:ext>
            </a:extLst>
          </p:cNvPr>
          <p:cNvSpPr/>
          <p:nvPr/>
        </p:nvSpPr>
        <p:spPr>
          <a:xfrm>
            <a:off x="2636040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80911A-474E-2519-5A9D-0291F86232BC}"/>
              </a:ext>
            </a:extLst>
          </p:cNvPr>
          <p:cNvSpPr/>
          <p:nvPr/>
        </p:nvSpPr>
        <p:spPr>
          <a:xfrm>
            <a:off x="4561282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36902F-53CF-B111-EFDA-BB127F9C687D}"/>
              </a:ext>
            </a:extLst>
          </p:cNvPr>
          <p:cNvSpPr/>
          <p:nvPr/>
        </p:nvSpPr>
        <p:spPr>
          <a:xfrm>
            <a:off x="6507960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5A5F70-19ED-53B8-B707-80FF53F987BA}"/>
              </a:ext>
            </a:extLst>
          </p:cNvPr>
          <p:cNvSpPr/>
          <p:nvPr/>
        </p:nvSpPr>
        <p:spPr>
          <a:xfrm>
            <a:off x="7877178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BE653F-71C7-B0D5-BAB5-9B22C4415F55}"/>
              </a:ext>
            </a:extLst>
          </p:cNvPr>
          <p:cNvSpPr/>
          <p:nvPr/>
        </p:nvSpPr>
        <p:spPr>
          <a:xfrm>
            <a:off x="223838" y="2549575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D5B12B-DB2F-A937-B610-9F7D574EBF80}"/>
              </a:ext>
            </a:extLst>
          </p:cNvPr>
          <p:cNvSpPr/>
          <p:nvPr/>
        </p:nvSpPr>
        <p:spPr>
          <a:xfrm>
            <a:off x="1266822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0A1DC9-39C2-F0CC-D9C8-7D4CCFC3BD96}"/>
              </a:ext>
            </a:extLst>
          </p:cNvPr>
          <p:cNvSpPr/>
          <p:nvPr/>
        </p:nvSpPr>
        <p:spPr>
          <a:xfrm>
            <a:off x="4561282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76CBB0-E21F-94DD-4E81-F63526D7C260}"/>
              </a:ext>
            </a:extLst>
          </p:cNvPr>
          <p:cNvSpPr/>
          <p:nvPr/>
        </p:nvSpPr>
        <p:spPr>
          <a:xfrm>
            <a:off x="6143624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7FB9FB6-AAFE-9B04-9106-D319B3B32A7C}"/>
              </a:ext>
            </a:extLst>
          </p:cNvPr>
          <p:cNvSpPr/>
          <p:nvPr/>
        </p:nvSpPr>
        <p:spPr>
          <a:xfrm>
            <a:off x="8065293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64F0E9-E35F-3667-41A6-52A26CE3029F}"/>
              </a:ext>
            </a:extLst>
          </p:cNvPr>
          <p:cNvSpPr/>
          <p:nvPr/>
        </p:nvSpPr>
        <p:spPr>
          <a:xfrm>
            <a:off x="7061006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9EB8B5-AE6E-2215-E2E8-3E5B09E57784}"/>
              </a:ext>
            </a:extLst>
          </p:cNvPr>
          <p:cNvSpPr/>
          <p:nvPr/>
        </p:nvSpPr>
        <p:spPr>
          <a:xfrm>
            <a:off x="1266822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6D443C-C2E1-985D-82F6-F7487C76BB5A}"/>
              </a:ext>
            </a:extLst>
          </p:cNvPr>
          <p:cNvSpPr/>
          <p:nvPr/>
        </p:nvSpPr>
        <p:spPr>
          <a:xfrm>
            <a:off x="223838" y="3477522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A59F8B-82AD-9CFF-132B-0C57AF977652}"/>
              </a:ext>
            </a:extLst>
          </p:cNvPr>
          <p:cNvSpPr/>
          <p:nvPr/>
        </p:nvSpPr>
        <p:spPr>
          <a:xfrm>
            <a:off x="5987657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2C4E1A-89BA-86ED-26F4-14ACAA136BC0}"/>
              </a:ext>
            </a:extLst>
          </p:cNvPr>
          <p:cNvSpPr/>
          <p:nvPr/>
        </p:nvSpPr>
        <p:spPr>
          <a:xfrm>
            <a:off x="8610311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3A0A8-2BD3-1718-38E3-9CC69D4921EA}"/>
              </a:ext>
            </a:extLst>
          </p:cNvPr>
          <p:cNvSpPr/>
          <p:nvPr/>
        </p:nvSpPr>
        <p:spPr>
          <a:xfrm>
            <a:off x="223838" y="4822853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0BED41E-CA80-E10B-7114-3038CF499C2F}"/>
              </a:ext>
            </a:extLst>
          </p:cNvPr>
          <p:cNvGrpSpPr/>
          <p:nvPr/>
        </p:nvGrpSpPr>
        <p:grpSpPr>
          <a:xfrm>
            <a:off x="4127891" y="3477522"/>
            <a:ext cx="1321601" cy="1220764"/>
            <a:chOff x="4327916" y="3800550"/>
            <a:chExt cx="1321601" cy="122076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29EED7-FE80-0808-AA8C-7F20220EB503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CDE9A7E-5696-8046-E083-F22FF1E0EE43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DF6501-91EB-5222-ADC1-75CFA0D2C4E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78866" y="706486"/>
            <a:ext cx="176213" cy="17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078E49-ED48-B16D-484C-A75103A1CA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8717" y="675531"/>
            <a:ext cx="0" cy="210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934852-AE7A-AEB3-D1A9-8BA2E0F33A4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488440" y="695325"/>
            <a:ext cx="110128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EB07E6-2505-3B34-9839-71FA33018171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V="1">
            <a:off x="4988717" y="1476375"/>
            <a:ext cx="0" cy="22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EE482A-0D65-256E-B743-17C8D01407B4}"/>
              </a:ext>
            </a:extLst>
          </p:cNvPr>
          <p:cNvCxnSpPr>
            <a:cxnSpLocks/>
            <a:stCxn id="39" idx="0"/>
            <a:endCxn id="33" idx="2"/>
          </p:cNvCxnSpPr>
          <p:nvPr/>
        </p:nvCxnSpPr>
        <p:spPr>
          <a:xfrm flipV="1">
            <a:off x="4988717" y="2289200"/>
            <a:ext cx="0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AEF947B-FCA2-4870-CCAB-B167D1D452B8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4788692" y="3140125"/>
            <a:ext cx="200025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E35D50-0D68-D79D-135F-EB0CE729EF9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694257" y="1481938"/>
            <a:ext cx="188127" cy="216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4543D7-51FA-A4C4-32C5-E790110BF552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84864" y="1487536"/>
            <a:ext cx="278611" cy="2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D20D05-04F6-E2A4-9D74-610674481D56}"/>
              </a:ext>
            </a:extLst>
          </p:cNvPr>
          <p:cNvGrpSpPr/>
          <p:nvPr/>
        </p:nvGrpSpPr>
        <p:grpSpPr>
          <a:xfrm>
            <a:off x="2402673" y="2549575"/>
            <a:ext cx="1321601" cy="1220764"/>
            <a:chOff x="4327916" y="3800550"/>
            <a:chExt cx="1321601" cy="1220764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8101614-3355-9A72-E6EA-6098D39DCF1A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8F7FAA4-7B69-4859-A04F-FE9B48911B1D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80F442E-E6CA-16F5-2C99-CFAC7B0D559D}"/>
              </a:ext>
            </a:extLst>
          </p:cNvPr>
          <p:cNvCxnSpPr>
            <a:cxnSpLocks/>
            <a:stCxn id="100" idx="0"/>
            <a:endCxn id="32" idx="2"/>
          </p:cNvCxnSpPr>
          <p:nvPr/>
        </p:nvCxnSpPr>
        <p:spPr>
          <a:xfrm flipV="1">
            <a:off x="3063474" y="2289200"/>
            <a:ext cx="1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82F925-635D-B0D6-3A32-E502141DC907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flipV="1">
            <a:off x="1694257" y="2289200"/>
            <a:ext cx="0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BB2E07-824D-E8F7-C1CB-A881AEA534AB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1694257" y="3140125"/>
            <a:ext cx="0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E8341F5-0BC1-F0DF-6CFD-6C4B076265CC}"/>
              </a:ext>
            </a:extLst>
          </p:cNvPr>
          <p:cNvGrpSpPr/>
          <p:nvPr/>
        </p:nvGrpSpPr>
        <p:grpSpPr>
          <a:xfrm>
            <a:off x="1266822" y="4822853"/>
            <a:ext cx="1321601" cy="1220764"/>
            <a:chOff x="4327916" y="3800550"/>
            <a:chExt cx="1321601" cy="122076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1E46A08-5995-1622-8B7C-FB6CE330501E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6490D67-FBD4-23C8-67E6-9B9622989888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FC2C31-203E-5DE7-0A1E-1C996AF8349C}"/>
              </a:ext>
            </a:extLst>
          </p:cNvPr>
          <p:cNvGrpSpPr/>
          <p:nvPr/>
        </p:nvGrpSpPr>
        <p:grpSpPr>
          <a:xfrm>
            <a:off x="2696185" y="4822853"/>
            <a:ext cx="1321601" cy="1220764"/>
            <a:chOff x="4327916" y="3800550"/>
            <a:chExt cx="1321601" cy="1220764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7EE1023-6014-3C95-F1BE-006367442782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2AF3CD4-B8AD-6629-FA2D-021F49A93F69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91FCF0-D14B-383F-7E7A-DE6598B867F0}"/>
              </a:ext>
            </a:extLst>
          </p:cNvPr>
          <p:cNvCxnSpPr>
            <a:cxnSpLocks/>
            <a:stCxn id="113" idx="0"/>
            <a:endCxn id="26" idx="2"/>
          </p:cNvCxnSpPr>
          <p:nvPr/>
        </p:nvCxnSpPr>
        <p:spPr>
          <a:xfrm flipH="1" flipV="1">
            <a:off x="1694257" y="4068072"/>
            <a:ext cx="233366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9891C7-4AE2-073F-CCEB-93C11CDBF004}"/>
              </a:ext>
            </a:extLst>
          </p:cNvPr>
          <p:cNvCxnSpPr>
            <a:cxnSpLocks/>
            <a:stCxn id="116" idx="0"/>
            <a:endCxn id="26" idx="3"/>
          </p:cNvCxnSpPr>
          <p:nvPr/>
        </p:nvCxnSpPr>
        <p:spPr>
          <a:xfrm flipH="1" flipV="1">
            <a:off x="2121692" y="3772797"/>
            <a:ext cx="1235294" cy="105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2FEBF2-69B1-717A-F65E-E8B75088FFB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935395" y="1499407"/>
            <a:ext cx="257174" cy="19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8F30E9-0D24-135E-A052-781C83F035C9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095051" y="1487536"/>
            <a:ext cx="209562" cy="2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D87BD8-1536-BDAD-8CD8-161A3755AC9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571059" y="2298725"/>
            <a:ext cx="250628" cy="2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E31835-689D-83A7-5875-57D926A2E7D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175894" y="2289200"/>
            <a:ext cx="312547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1555CB5-E748-6005-2294-AD3097562A1E}"/>
              </a:ext>
            </a:extLst>
          </p:cNvPr>
          <p:cNvCxnSpPr>
            <a:cxnSpLocks/>
            <a:stCxn id="41" idx="0"/>
            <a:endCxn id="35" idx="2"/>
          </p:cNvCxnSpPr>
          <p:nvPr/>
        </p:nvCxnSpPr>
        <p:spPr>
          <a:xfrm flipH="1" flipV="1">
            <a:off x="8304613" y="2289200"/>
            <a:ext cx="188115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480C209-DE66-E04E-1895-4B1D21AB0956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6415092" y="3140125"/>
            <a:ext cx="155967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47279FE-72ED-3150-A460-02001FD93530}"/>
              </a:ext>
            </a:extLst>
          </p:cNvPr>
          <p:cNvCxnSpPr>
            <a:cxnSpLocks/>
            <a:stCxn id="141" idx="0"/>
            <a:endCxn id="42" idx="2"/>
          </p:cNvCxnSpPr>
          <p:nvPr/>
        </p:nvCxnSpPr>
        <p:spPr>
          <a:xfrm flipH="1" flipV="1">
            <a:off x="7488441" y="3140125"/>
            <a:ext cx="237978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FDCBC7-11F4-E30D-F6D9-E97D961EE453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492728" y="3140125"/>
            <a:ext cx="545018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DD3ADAD-E260-EDA2-EA65-20F459F82705}"/>
              </a:ext>
            </a:extLst>
          </p:cNvPr>
          <p:cNvGrpSpPr/>
          <p:nvPr/>
        </p:nvGrpSpPr>
        <p:grpSpPr>
          <a:xfrm>
            <a:off x="5092911" y="4822853"/>
            <a:ext cx="1321601" cy="1220764"/>
            <a:chOff x="4327916" y="3800550"/>
            <a:chExt cx="1321601" cy="1220764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419D798-F1E8-3619-6B73-CF67AA329F4B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ACB31AC-D34B-F308-127B-6261B9389290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904BED4-7D67-10B0-C863-0647D3FB3344}"/>
              </a:ext>
            </a:extLst>
          </p:cNvPr>
          <p:cNvGrpSpPr/>
          <p:nvPr/>
        </p:nvGrpSpPr>
        <p:grpSpPr>
          <a:xfrm>
            <a:off x="6493075" y="4822853"/>
            <a:ext cx="1321601" cy="1220764"/>
            <a:chOff x="4327916" y="3800550"/>
            <a:chExt cx="1321601" cy="1220764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ED4B9AD1-1729-E561-20FF-A6600AA525EE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1932758-E19F-F776-E172-706FC3DC96AE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6B29AA5-4291-EA6E-7FA3-A407AA8622EA}"/>
              </a:ext>
            </a:extLst>
          </p:cNvPr>
          <p:cNvGrpSpPr/>
          <p:nvPr/>
        </p:nvGrpSpPr>
        <p:grpSpPr>
          <a:xfrm>
            <a:off x="8143580" y="4822853"/>
            <a:ext cx="1321601" cy="1220764"/>
            <a:chOff x="4327916" y="3800550"/>
            <a:chExt cx="1321601" cy="1220764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662780A6-D43D-24EB-0669-298E99210D39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85617A4-D5CE-262B-5563-AD645B07B9DA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6A5AC40-732C-D657-C9E5-9DF0DB410738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5753712" y="4067250"/>
            <a:ext cx="410459" cy="75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00D8635-6569-7DD3-73AF-11044E378B6A}"/>
              </a:ext>
            </a:extLst>
          </p:cNvPr>
          <p:cNvCxnSpPr>
            <a:cxnSpLocks/>
            <a:stCxn id="165" idx="0"/>
            <a:endCxn id="46" idx="2"/>
          </p:cNvCxnSpPr>
          <p:nvPr/>
        </p:nvCxnSpPr>
        <p:spPr>
          <a:xfrm flipH="1" flipV="1">
            <a:off x="6415092" y="4068072"/>
            <a:ext cx="738784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B36939-ACAC-6649-06FA-7F4CF7491475}"/>
              </a:ext>
            </a:extLst>
          </p:cNvPr>
          <p:cNvGrpSpPr/>
          <p:nvPr/>
        </p:nvGrpSpPr>
        <p:grpSpPr>
          <a:xfrm>
            <a:off x="7065618" y="3477522"/>
            <a:ext cx="1321601" cy="1220764"/>
            <a:chOff x="4327916" y="3800550"/>
            <a:chExt cx="1321601" cy="122076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07CC15A-6195-2524-6C5F-358C105AB1A9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15575C01-4BE8-B8A2-26F7-8210A316FECC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DF195BD-25A6-537F-D97D-4CD4FF06DAFB}"/>
              </a:ext>
            </a:extLst>
          </p:cNvPr>
          <p:cNvCxnSpPr>
            <a:cxnSpLocks/>
            <a:stCxn id="168" idx="0"/>
            <a:endCxn id="49" idx="2"/>
          </p:cNvCxnSpPr>
          <p:nvPr/>
        </p:nvCxnSpPr>
        <p:spPr>
          <a:xfrm flipV="1">
            <a:off x="8804381" y="4068072"/>
            <a:ext cx="233365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3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981411-2C28-DB75-7846-EFCF2425C5FB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BB4BA-7BFB-60B0-4ED0-16C1B0F614F7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AEAB6E-8837-D6A7-665B-A3F889E368FE}"/>
              </a:ext>
            </a:extLst>
          </p:cNvPr>
          <p:cNvGrpSpPr/>
          <p:nvPr/>
        </p:nvGrpSpPr>
        <p:grpSpPr>
          <a:xfrm>
            <a:off x="223838" y="1520032"/>
            <a:ext cx="8696323" cy="590550"/>
            <a:chOff x="223838" y="1704975"/>
            <a:chExt cx="8696323" cy="590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E4282-C28D-92EC-8BC8-8E8386044B94}"/>
                </a:ext>
              </a:extLst>
            </p:cNvPr>
            <p:cNvSpPr/>
            <p:nvPr/>
          </p:nvSpPr>
          <p:spPr>
            <a:xfrm>
              <a:off x="223838" y="1704975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BCAA1A-E470-9E7E-72E3-7EFFBCA80BC8}"/>
                </a:ext>
              </a:extLst>
            </p:cNvPr>
            <p:cNvSpPr/>
            <p:nvPr/>
          </p:nvSpPr>
          <p:spPr>
            <a:xfrm>
              <a:off x="1266822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A79E5A-47DF-33ED-9CB6-EBD084DDA388}"/>
                </a:ext>
              </a:extLst>
            </p:cNvPr>
            <p:cNvSpPr/>
            <p:nvPr/>
          </p:nvSpPr>
          <p:spPr>
            <a:xfrm>
              <a:off x="3938587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A0A8D2-867D-5649-F36C-C1ADA0F17361}"/>
                </a:ext>
              </a:extLst>
            </p:cNvPr>
            <p:cNvSpPr/>
            <p:nvPr/>
          </p:nvSpPr>
          <p:spPr>
            <a:xfrm>
              <a:off x="6610352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B059C-19A0-8C88-1F73-65DAF6BE1DB8}"/>
              </a:ext>
            </a:extLst>
          </p:cNvPr>
          <p:cNvGrpSpPr/>
          <p:nvPr/>
        </p:nvGrpSpPr>
        <p:grpSpPr>
          <a:xfrm>
            <a:off x="1266822" y="821532"/>
            <a:ext cx="7653339" cy="504825"/>
            <a:chOff x="1266822" y="876299"/>
            <a:chExt cx="7653339" cy="504825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6C220026-0152-B2A6-99D6-70B4BE3D22B4}"/>
                </a:ext>
              </a:extLst>
            </p:cNvPr>
            <p:cNvSpPr/>
            <p:nvPr/>
          </p:nvSpPr>
          <p:spPr>
            <a:xfrm>
              <a:off x="1266822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did this specific issue occur?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D870A0-995A-293C-96E2-8595753E0A6D}"/>
                </a:ext>
              </a:extLst>
            </p:cNvPr>
            <p:cNvSpPr/>
            <p:nvPr/>
          </p:nvSpPr>
          <p:spPr>
            <a:xfrm>
              <a:off x="3938587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did this problem go unnoticed?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AD9CF2B5-75BC-5D09-FBB5-01622A4C5476}"/>
                </a:ext>
              </a:extLst>
            </p:cNvPr>
            <p:cNvSpPr/>
            <p:nvPr/>
          </p:nvSpPr>
          <p:spPr>
            <a:xfrm>
              <a:off x="6610352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was the problem not prevented?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D3E5E9-25B9-440C-0D95-CA083F91C08D}"/>
              </a:ext>
            </a:extLst>
          </p:cNvPr>
          <p:cNvGrpSpPr/>
          <p:nvPr/>
        </p:nvGrpSpPr>
        <p:grpSpPr>
          <a:xfrm>
            <a:off x="223838" y="2304257"/>
            <a:ext cx="8696323" cy="590550"/>
            <a:chOff x="223838" y="2540794"/>
            <a:chExt cx="8696323" cy="59055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C100C0F-47FA-484C-2432-F8C1B1987CE4}"/>
                </a:ext>
              </a:extLst>
            </p:cNvPr>
            <p:cNvSpPr/>
            <p:nvPr/>
          </p:nvSpPr>
          <p:spPr>
            <a:xfrm>
              <a:off x="223838" y="2540794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91CCBA4-8C1C-08AC-31FC-362227714BC9}"/>
                </a:ext>
              </a:extLst>
            </p:cNvPr>
            <p:cNvSpPr/>
            <p:nvPr/>
          </p:nvSpPr>
          <p:spPr>
            <a:xfrm>
              <a:off x="1266822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8CCF403-510D-6599-4BE1-BF01105EDBC1}"/>
                </a:ext>
              </a:extLst>
            </p:cNvPr>
            <p:cNvSpPr/>
            <p:nvPr/>
          </p:nvSpPr>
          <p:spPr>
            <a:xfrm>
              <a:off x="3938587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6A68F0-8C05-D666-340A-F7E2B82A6507}"/>
                </a:ext>
              </a:extLst>
            </p:cNvPr>
            <p:cNvSpPr/>
            <p:nvPr/>
          </p:nvSpPr>
          <p:spPr>
            <a:xfrm>
              <a:off x="6610352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906621-C597-F128-CC32-6C4F4F6F00DE}"/>
              </a:ext>
            </a:extLst>
          </p:cNvPr>
          <p:cNvGrpSpPr/>
          <p:nvPr/>
        </p:nvGrpSpPr>
        <p:grpSpPr>
          <a:xfrm>
            <a:off x="223838" y="3088482"/>
            <a:ext cx="8696323" cy="590550"/>
            <a:chOff x="223838" y="3340894"/>
            <a:chExt cx="8696323" cy="5905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51C6A2-8E93-B4D5-E986-8CAC23E57CA2}"/>
                </a:ext>
              </a:extLst>
            </p:cNvPr>
            <p:cNvSpPr/>
            <p:nvPr/>
          </p:nvSpPr>
          <p:spPr>
            <a:xfrm>
              <a:off x="223838" y="3340894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13B5B7B-7790-B68B-8701-F7DBC623C585}"/>
                </a:ext>
              </a:extLst>
            </p:cNvPr>
            <p:cNvSpPr/>
            <p:nvPr/>
          </p:nvSpPr>
          <p:spPr>
            <a:xfrm>
              <a:off x="1266822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286F11-874F-8B9B-BDFE-76A0CFF0CF98}"/>
                </a:ext>
              </a:extLst>
            </p:cNvPr>
            <p:cNvSpPr/>
            <p:nvPr/>
          </p:nvSpPr>
          <p:spPr>
            <a:xfrm>
              <a:off x="3938587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460A99-5D21-BB99-C593-CA5AACBE9738}"/>
                </a:ext>
              </a:extLst>
            </p:cNvPr>
            <p:cNvSpPr/>
            <p:nvPr/>
          </p:nvSpPr>
          <p:spPr>
            <a:xfrm>
              <a:off x="6610352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FFA321-BC1B-20E6-73AA-21997337512E}"/>
              </a:ext>
            </a:extLst>
          </p:cNvPr>
          <p:cNvGrpSpPr/>
          <p:nvPr/>
        </p:nvGrpSpPr>
        <p:grpSpPr>
          <a:xfrm>
            <a:off x="223838" y="3872707"/>
            <a:ext cx="8696323" cy="590550"/>
            <a:chOff x="223838" y="4112418"/>
            <a:chExt cx="8696323" cy="59055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08A026-AF29-FA96-6AF8-A7707B0BFE70}"/>
                </a:ext>
              </a:extLst>
            </p:cNvPr>
            <p:cNvSpPr/>
            <p:nvPr/>
          </p:nvSpPr>
          <p:spPr>
            <a:xfrm>
              <a:off x="223838" y="4112418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2B1B75B-5AFA-6E26-C862-90B93020C393}"/>
                </a:ext>
              </a:extLst>
            </p:cNvPr>
            <p:cNvSpPr/>
            <p:nvPr/>
          </p:nvSpPr>
          <p:spPr>
            <a:xfrm>
              <a:off x="1266822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48B80F-A53B-E66B-D35A-B91B647C4494}"/>
                </a:ext>
              </a:extLst>
            </p:cNvPr>
            <p:cNvSpPr/>
            <p:nvPr/>
          </p:nvSpPr>
          <p:spPr>
            <a:xfrm>
              <a:off x="3938587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CFE87FE-937E-6BD9-C312-34160D6B0B16}"/>
                </a:ext>
              </a:extLst>
            </p:cNvPr>
            <p:cNvSpPr/>
            <p:nvPr/>
          </p:nvSpPr>
          <p:spPr>
            <a:xfrm>
              <a:off x="6610352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410209-9E20-5DEE-38B1-4A0483F7C128}"/>
              </a:ext>
            </a:extLst>
          </p:cNvPr>
          <p:cNvGrpSpPr/>
          <p:nvPr/>
        </p:nvGrpSpPr>
        <p:grpSpPr>
          <a:xfrm>
            <a:off x="223838" y="4656932"/>
            <a:ext cx="8696323" cy="590550"/>
            <a:chOff x="223838" y="4857750"/>
            <a:chExt cx="8696323" cy="59055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AD385BB-75CA-B067-E303-4F023065C5D0}"/>
                </a:ext>
              </a:extLst>
            </p:cNvPr>
            <p:cNvSpPr/>
            <p:nvPr/>
          </p:nvSpPr>
          <p:spPr>
            <a:xfrm>
              <a:off x="223838" y="4857750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C80EAC6-BD1A-16C6-E161-830CBA819347}"/>
                </a:ext>
              </a:extLst>
            </p:cNvPr>
            <p:cNvSpPr/>
            <p:nvPr/>
          </p:nvSpPr>
          <p:spPr>
            <a:xfrm>
              <a:off x="1266822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F57BCED-58FF-BDC8-BF4A-B69477F5033A}"/>
                </a:ext>
              </a:extLst>
            </p:cNvPr>
            <p:cNvSpPr/>
            <p:nvPr/>
          </p:nvSpPr>
          <p:spPr>
            <a:xfrm>
              <a:off x="3938587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CFDE8FB-3E11-BC03-B132-49EB062F6726}"/>
                </a:ext>
              </a:extLst>
            </p:cNvPr>
            <p:cNvSpPr/>
            <p:nvPr/>
          </p:nvSpPr>
          <p:spPr>
            <a:xfrm>
              <a:off x="6610352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5F3B7D-6F2F-3ACD-59FB-6628CF1B08DB}"/>
              </a:ext>
            </a:extLst>
          </p:cNvPr>
          <p:cNvGrpSpPr/>
          <p:nvPr/>
        </p:nvGrpSpPr>
        <p:grpSpPr>
          <a:xfrm>
            <a:off x="1266822" y="5441156"/>
            <a:ext cx="7653339" cy="590550"/>
            <a:chOff x="1266822" y="5507831"/>
            <a:chExt cx="7653339" cy="59055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2FF5836-D81B-152F-5D8E-E67587EEB248}"/>
                </a:ext>
              </a:extLst>
            </p:cNvPr>
            <p:cNvSpPr/>
            <p:nvPr/>
          </p:nvSpPr>
          <p:spPr>
            <a:xfrm>
              <a:off x="1266822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C0C176-9108-7158-7725-9042AA9ED777}"/>
                </a:ext>
              </a:extLst>
            </p:cNvPr>
            <p:cNvSpPr/>
            <p:nvPr/>
          </p:nvSpPr>
          <p:spPr>
            <a:xfrm>
              <a:off x="3938587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C7B8B9F-DCA8-2BDB-F4B9-0CFCD2673FB7}"/>
                </a:ext>
              </a:extLst>
            </p:cNvPr>
            <p:cNvSpPr/>
            <p:nvPr/>
          </p:nvSpPr>
          <p:spPr>
            <a:xfrm>
              <a:off x="6610352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5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3CE06-D93E-8722-55D2-6FF95E43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4" y="72860"/>
            <a:ext cx="4165460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31924-0ECB-FDB9-103D-ADCE6DCA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16" y="3549981"/>
            <a:ext cx="4424167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A001D-A61B-5E20-1B87-59525295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68" y="72860"/>
            <a:ext cx="4171275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2E253A-09F0-570D-3ED9-BECFF38C7FF1}"/>
              </a:ext>
            </a:extLst>
          </p:cNvPr>
          <p:cNvSpPr txBox="1"/>
          <p:nvPr/>
        </p:nvSpPr>
        <p:spPr>
          <a:xfrm>
            <a:off x="271657" y="53810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8F93-21F1-60CB-4B09-77BBCF979260}"/>
              </a:ext>
            </a:extLst>
          </p:cNvPr>
          <p:cNvSpPr txBox="1"/>
          <p:nvPr/>
        </p:nvSpPr>
        <p:spPr>
          <a:xfrm>
            <a:off x="4701068" y="53810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8B2AB-369A-0A87-E293-B1232CC49EC6}"/>
              </a:ext>
            </a:extLst>
          </p:cNvPr>
          <p:cNvSpPr txBox="1"/>
          <p:nvPr/>
        </p:nvSpPr>
        <p:spPr>
          <a:xfrm>
            <a:off x="2340866" y="3540456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56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A49149-D05F-05B5-23C4-108499C2E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753679"/>
              </p:ext>
            </p:extLst>
          </p:nvPr>
        </p:nvGraphicFramePr>
        <p:xfrm>
          <a:off x="14287" y="1362075"/>
          <a:ext cx="9086851" cy="47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221D72-888D-DD31-C3A0-0D48AD3D23CB}"/>
              </a:ext>
            </a:extLst>
          </p:cNvPr>
          <p:cNvSpPr/>
          <p:nvPr/>
        </p:nvSpPr>
        <p:spPr>
          <a:xfrm>
            <a:off x="14287" y="28575"/>
            <a:ext cx="9086851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</a:t>
            </a:r>
          </a:p>
          <a:p>
            <a:pPr algn="ctr"/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8F4D99-E544-0E64-7EE3-B2EC96215329}"/>
              </a:ext>
            </a:extLst>
          </p:cNvPr>
          <p:cNvGrpSpPr/>
          <p:nvPr/>
        </p:nvGrpSpPr>
        <p:grpSpPr>
          <a:xfrm>
            <a:off x="14287" y="695325"/>
            <a:ext cx="9086851" cy="590550"/>
            <a:chOff x="28574" y="733425"/>
            <a:chExt cx="9086851" cy="5905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3313EF-8A26-83D4-6BD7-C281C7205D3E}"/>
                </a:ext>
              </a:extLst>
            </p:cNvPr>
            <p:cNvSpPr/>
            <p:nvPr/>
          </p:nvSpPr>
          <p:spPr>
            <a:xfrm>
              <a:off x="28574" y="733425"/>
              <a:ext cx="4429126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Who do we serve?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8B1233-1FEF-8D7B-D20D-0F96B5BE658D}"/>
                </a:ext>
              </a:extLst>
            </p:cNvPr>
            <p:cNvSpPr/>
            <p:nvPr/>
          </p:nvSpPr>
          <p:spPr>
            <a:xfrm>
              <a:off x="4686299" y="733425"/>
              <a:ext cx="4429126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Who are our partners?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494A92-3B97-87F9-2E3B-97E14BF7D6D9}"/>
              </a:ext>
            </a:extLst>
          </p:cNvPr>
          <p:cNvSpPr/>
          <p:nvPr/>
        </p:nvSpPr>
        <p:spPr>
          <a:xfrm>
            <a:off x="14287" y="6229350"/>
            <a:ext cx="9086851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4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455</Words>
  <Application>Microsoft Office PowerPoint</Application>
  <PresentationFormat>Letter Paper (8.5x11 in)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SWRCB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Holder, Anna@Waterboards</dc:creator>
  <cp:lastModifiedBy>Holder, Anna@Waterboards</cp:lastModifiedBy>
  <cp:revision>4</cp:revision>
  <dcterms:created xsi:type="dcterms:W3CDTF">2024-10-07T21:18:58Z</dcterms:created>
  <dcterms:modified xsi:type="dcterms:W3CDTF">2024-11-26T21:11:31Z</dcterms:modified>
</cp:coreProperties>
</file>