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3AD8-E3CF-0BD0-0105-459FCA2CD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A9160-4E74-0BA2-EDFF-27E03AF56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36BC-EF15-ECD0-8A17-D0D6C01D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CD18-810B-4D91-8DA9-96644ED8FF3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487E0-A7A6-3C74-04A2-D1E31956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51689-10B8-571B-9328-747E135C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E65B-0050-4750-83C4-C395F90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1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D849-1329-0AC8-80D8-1F49D8C5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CED96-72BD-7755-695E-6BA136CA7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1F284-6E65-9672-1EE2-730DD8B8D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CD18-810B-4D91-8DA9-96644ED8FF3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D2FF7-A68C-49E0-76D6-6705EEC0F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36AC9-537C-791B-EE62-CA85A5CD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E65B-0050-4750-83C4-C395F90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1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DF5E9-08C4-15DF-D90B-B039B8B88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F8922-694E-03FC-DFC9-192FC863A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7707A-6AF5-6ADF-3B12-59A66BE6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CD18-810B-4D91-8DA9-96644ED8FF3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A0C27-FDCD-07FD-A35E-7E4E4B58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E523-7DEB-CE13-8A43-50DBD531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E65B-0050-4750-83C4-C395F90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BE67-BA20-0434-3619-F8D26441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077B-058E-FC64-7B5A-50378272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E779-5581-6461-7E15-E7DDFC23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CD18-810B-4D91-8DA9-96644ED8FF3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0F411-15FA-1850-315A-E066E469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E12AE-C044-3341-1441-D083DFAC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E65B-0050-4750-83C4-C395F90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9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3769-C76E-A05A-55A6-D7823F83B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FDA6-017F-C1F7-BF83-6781D959A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17FC-487F-B51A-6FE7-624D9883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CD18-810B-4D91-8DA9-96644ED8FF3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C2CFE-0631-415E-25FD-C2C151B4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E8FC-2B7D-6286-E2D9-A08A17A5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E65B-0050-4750-83C4-C395F90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2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8092-DE25-094D-C9C1-8DE4B6D9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FEC2-9440-A332-D13C-46B283BAE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44D0D-24AF-090B-8C00-7A18E04FC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23A0-3D05-BD0F-B8C1-7E70AACE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CD18-810B-4D91-8DA9-96644ED8FF3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A0EA1-303A-B621-DDA2-7C46BB57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D982C-2DD1-DF92-5F7D-F1BEA6C1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E65B-0050-4750-83C4-C395F90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4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0475-7642-0DD7-D5DB-C076A63F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D115D-0297-BD9C-572E-492091317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A03B0-FC05-2892-4A5D-6D4CF0AEF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A75EF-416B-7845-FFF1-F4CBD8622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7CFF6-79CA-5EFF-0859-566688B10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75976-B11A-3599-DF4E-9D7D7B42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CD18-810B-4D91-8DA9-96644ED8FF3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91FAB2-31D5-7628-2BC4-84D7B26D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D6828-3B81-5773-7EE0-BE8C9160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E65B-0050-4750-83C4-C395F90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83C4-FCA8-23E1-7760-266B9F4B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2B0EC-93A1-EA8E-86F4-296C4BDF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CD18-810B-4D91-8DA9-96644ED8FF3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A315F-B919-4ADA-C47D-05F70295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D2842-7B9D-5A60-421F-3D3492BB4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E65B-0050-4750-83C4-C395F90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6675B-1359-BB4E-02D9-31FB082B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CD18-810B-4D91-8DA9-96644ED8FF3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7B44C4-E5BA-B626-87DF-8D05B366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6A912-5A38-C509-CBB1-906D5F02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E65B-0050-4750-83C4-C395F90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F5FE-D2D6-32B0-DE16-68BD54E9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C017-ABE6-A5E3-E17C-BCFCE0B0F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A3BBD-9204-50DA-0F52-35567C5C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6F65B-4057-823C-45A2-2E8BF07A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CD18-810B-4D91-8DA9-96644ED8FF3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4AE48-72E3-DA96-8369-4E44FEBD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4BC5-95C4-D9CF-A10C-7D7782A9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E65B-0050-4750-83C4-C395F90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21FB-2E47-290F-9F94-0D5C457B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1EE02-6ACB-8326-4B4E-15E4E60D2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47D2F-1E4B-3E6D-61B6-EDD68DC9D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26B6F-92B3-3252-BF31-BF9B9182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FCD18-810B-4D91-8DA9-96644ED8FF3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48E61-A659-9594-F9E5-7B8BBF1AB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5A337-2286-05FB-3BEF-36AE7DB6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3E65B-0050-4750-83C4-C395F90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9EEF5-3E68-0A46-121C-CF1DEE71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3CA2-00E0-B45A-B43A-66D896DB9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FDC5E-F7A7-2D6D-B1B1-A1A12B792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FCD18-810B-4D91-8DA9-96644ED8FF32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B531-A69D-6B4C-3C25-4325F8308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90992-3BDF-1F93-5283-93BC2B96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3E65B-0050-4750-83C4-C395F9035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0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134593F-8704-8BF0-A1D2-C5F13EFB6F81}"/>
              </a:ext>
            </a:extLst>
          </p:cNvPr>
          <p:cNvSpPr/>
          <p:nvPr/>
        </p:nvSpPr>
        <p:spPr>
          <a:xfrm>
            <a:off x="233680" y="438219"/>
            <a:ext cx="10973138" cy="4387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E12A71C-66DE-A817-24EC-A9B5F3E38C74}"/>
              </a:ext>
            </a:extLst>
          </p:cNvPr>
          <p:cNvGrpSpPr/>
          <p:nvPr/>
        </p:nvGrpSpPr>
        <p:grpSpPr>
          <a:xfrm>
            <a:off x="306889" y="496554"/>
            <a:ext cx="5636711" cy="4271110"/>
            <a:chOff x="306889" y="438219"/>
            <a:chExt cx="5636711" cy="427111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A1638B-693D-65C4-9BF8-12D1F2651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45693"/>
            <a:stretch/>
          </p:blipFill>
          <p:spPr>
            <a:xfrm>
              <a:off x="306889" y="807551"/>
              <a:ext cx="5636711" cy="390177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EC8989-CEB4-1570-1783-785D150A9424}"/>
                </a:ext>
              </a:extLst>
            </p:cNvPr>
            <p:cNvSpPr txBox="1"/>
            <p:nvPr/>
          </p:nvSpPr>
          <p:spPr>
            <a:xfrm>
              <a:off x="1827710" y="438219"/>
              <a:ext cx="2595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Progressing to Wisdom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96C04B-5221-30B4-FD80-2A3EBDDA2949}"/>
              </a:ext>
            </a:extLst>
          </p:cNvPr>
          <p:cNvGrpSpPr/>
          <p:nvPr/>
        </p:nvGrpSpPr>
        <p:grpSpPr>
          <a:xfrm>
            <a:off x="5943600" y="496554"/>
            <a:ext cx="5192098" cy="4271110"/>
            <a:chOff x="5943600" y="438219"/>
            <a:chExt cx="5192098" cy="4271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502958-01F1-081D-EDE5-A73059D12076}"/>
                </a:ext>
              </a:extLst>
            </p:cNvPr>
            <p:cNvSpPr txBox="1"/>
            <p:nvPr/>
          </p:nvSpPr>
          <p:spPr>
            <a:xfrm>
              <a:off x="7275617" y="438219"/>
              <a:ext cx="2528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Winnowing to Wisdom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7F1D7ED-DA9F-3D0A-3968-345CC3C6F467}"/>
                </a:ext>
              </a:extLst>
            </p:cNvPr>
            <p:cNvGrpSpPr/>
            <p:nvPr/>
          </p:nvGrpSpPr>
          <p:grpSpPr>
            <a:xfrm>
              <a:off x="5943600" y="807551"/>
              <a:ext cx="5192098" cy="3901778"/>
              <a:chOff x="5544931" y="807551"/>
              <a:chExt cx="5192098" cy="390177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62BCE1C-A30D-0563-D162-473D8A643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59104"/>
              <a:stretch/>
            </p:blipFill>
            <p:spPr>
              <a:xfrm>
                <a:off x="6492240" y="807551"/>
                <a:ext cx="4244789" cy="3901778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499086-921B-FEF1-60BA-916C783A8F4E}"/>
                  </a:ext>
                </a:extLst>
              </p:cNvPr>
              <p:cNvSpPr txBox="1"/>
              <p:nvPr/>
            </p:nvSpPr>
            <p:spPr>
              <a:xfrm>
                <a:off x="5544931" y="3579137"/>
                <a:ext cx="10413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+ context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26D8BE-05F7-3D90-E104-0B2C9326AB86}"/>
                  </a:ext>
                </a:extLst>
              </p:cNvPr>
              <p:cNvSpPr txBox="1"/>
              <p:nvPr/>
            </p:nvSpPr>
            <p:spPr>
              <a:xfrm>
                <a:off x="5921023" y="2779727"/>
                <a:ext cx="11416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+ meaning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3C4E65-2852-3D9F-3748-A2D2163A1D6C}"/>
                  </a:ext>
                </a:extLst>
              </p:cNvPr>
              <p:cNvSpPr txBox="1"/>
              <p:nvPr/>
            </p:nvSpPr>
            <p:spPr>
              <a:xfrm>
                <a:off x="6687389" y="1757505"/>
                <a:ext cx="9653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+ insight</a:t>
                </a:r>
              </a:p>
            </p:txBody>
          </p:sp>
          <p:pic>
            <p:nvPicPr>
              <p:cNvPr id="19" name="Graphic 18" descr="Arrow: Rotate right with solid fill">
                <a:extLst>
                  <a:ext uri="{FF2B5EF4-FFF2-40B4-BE49-F238E27FC236}">
                    <a16:creationId xmlns:a16="http://schemas.microsoft.com/office/drawing/2014/main" id="{13E44321-0B52-3A6B-25DC-2063E4EDB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4758493">
                <a:off x="6415831" y="329121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0" name="Graphic 19" descr="Arrow: Rotate right with solid fill">
                <a:extLst>
                  <a:ext uri="{FF2B5EF4-FFF2-40B4-BE49-F238E27FC236}">
                    <a16:creationId xmlns:a16="http://schemas.microsoft.com/office/drawing/2014/main" id="{A246FF56-C3D4-3696-61BD-4D2288A7AD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4758493">
                <a:off x="6893402" y="2491804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1" name="Graphic 20" descr="Arrow: Rotate right with solid fill">
                <a:extLst>
                  <a:ext uri="{FF2B5EF4-FFF2-40B4-BE49-F238E27FC236}">
                    <a16:creationId xmlns:a16="http://schemas.microsoft.com/office/drawing/2014/main" id="{0255F9D1-901C-BC9F-88B6-DBD101B6B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4758493">
                <a:off x="7497137" y="1469582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5139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SWRCB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Holder, Anna@Waterboards</dc:creator>
  <cp:lastModifiedBy>Holder, Anna@Waterboards</cp:lastModifiedBy>
  <cp:revision>1</cp:revision>
  <dcterms:created xsi:type="dcterms:W3CDTF">2024-09-24T21:28:22Z</dcterms:created>
  <dcterms:modified xsi:type="dcterms:W3CDTF">2024-09-24T22:17:02Z</dcterms:modified>
</cp:coreProperties>
</file>