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6"/>
    <a:srgbClr val="FDFECE"/>
    <a:srgbClr val="F9FC2D"/>
    <a:srgbClr val="F3F8EF"/>
    <a:srgbClr val="FFBE56"/>
    <a:srgbClr val="F2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9C97D-94AD-45BE-9269-2D166FAC75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3CEF9-D0C9-4BB8-866D-418A7C69C33D}">
      <dgm:prSet phldrT="[Text]" custT="1"/>
      <dgm:spPr/>
      <dgm:t>
        <a:bodyPr/>
        <a:lstStyle/>
        <a:p>
          <a:r>
            <a:rPr lang="en-US" sz="1400" dirty="0"/>
            <a:t>Technical Documentation</a:t>
          </a:r>
        </a:p>
      </dgm:t>
    </dgm:pt>
    <dgm:pt modelId="{B06B7BFB-E9B5-4310-A42E-99A3527EE6A6}" type="parTrans" cxnId="{1DD78DB4-0252-4CCB-B7D8-23CCB6CC2E49}">
      <dgm:prSet/>
      <dgm:spPr/>
      <dgm:t>
        <a:bodyPr/>
        <a:lstStyle/>
        <a:p>
          <a:endParaRPr lang="en-US"/>
        </a:p>
      </dgm:t>
    </dgm:pt>
    <dgm:pt modelId="{684BCEA2-07B9-4689-89B9-D1EA35761B32}" type="sibTrans" cxnId="{1DD78DB4-0252-4CCB-B7D8-23CCB6CC2E49}">
      <dgm:prSet/>
      <dgm:spPr/>
      <dgm:t>
        <a:bodyPr/>
        <a:lstStyle/>
        <a:p>
          <a:endParaRPr lang="en-US"/>
        </a:p>
      </dgm:t>
    </dgm:pt>
    <dgm:pt modelId="{ADC18751-D384-48AE-99C1-1CB6D9226E9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en-US" sz="1400" dirty="0"/>
            <a:t>Data Workflow Diagrams</a:t>
          </a:r>
        </a:p>
      </dgm:t>
    </dgm:pt>
    <dgm:pt modelId="{99FDA688-1326-4176-8757-51BD864C98F5}" type="parTrans" cxnId="{E45E692F-4B59-4D6A-8423-129E5664BA63}">
      <dgm:prSet/>
      <dgm:spPr/>
      <dgm:t>
        <a:bodyPr/>
        <a:lstStyle/>
        <a:p>
          <a:endParaRPr lang="en-US"/>
        </a:p>
      </dgm:t>
    </dgm:pt>
    <dgm:pt modelId="{EC821F1C-9FDB-4A47-9216-7BA851928F53}" type="sibTrans" cxnId="{E45E692F-4B59-4D6A-8423-129E5664BA63}">
      <dgm:prSet/>
      <dgm:spPr/>
      <dgm:t>
        <a:bodyPr/>
        <a:lstStyle/>
        <a:p>
          <a:endParaRPr lang="en-US"/>
        </a:p>
      </dgm:t>
    </dgm:pt>
    <dgm:pt modelId="{8370164C-A6F4-47C6-9F00-EBC4E38F9735}">
      <dgm:prSet phldrT="[Text]" custT="1"/>
      <dgm:spPr/>
      <dgm:t>
        <a:bodyPr/>
        <a:lstStyle/>
        <a:p>
          <a:r>
            <a:rPr lang="en-US" sz="1400" dirty="0"/>
            <a:t>Team and Partner Documentation</a:t>
          </a:r>
        </a:p>
      </dgm:t>
    </dgm:pt>
    <dgm:pt modelId="{FF2FC078-54B1-49FF-9A84-85C03A1A51BD}" type="parTrans" cxnId="{515F520D-EADD-407E-82DB-690F3D4CA4EF}">
      <dgm:prSet/>
      <dgm:spPr/>
      <dgm:t>
        <a:bodyPr/>
        <a:lstStyle/>
        <a:p>
          <a:endParaRPr lang="en-US"/>
        </a:p>
      </dgm:t>
    </dgm:pt>
    <dgm:pt modelId="{D5B1236A-3BDD-438E-AE22-7997F939E2F3}" type="sibTrans" cxnId="{515F520D-EADD-407E-82DB-690F3D4CA4EF}">
      <dgm:prSet/>
      <dgm:spPr/>
      <dgm:t>
        <a:bodyPr/>
        <a:lstStyle/>
        <a:p>
          <a:endParaRPr lang="en-US"/>
        </a:p>
      </dgm:t>
    </dgm:pt>
    <dgm:pt modelId="{397FA343-5F64-439F-9ED9-744143A2CACD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1400" dirty="0"/>
            <a:t>Project Team Onboarding &amp; Offboarding Resources</a:t>
          </a:r>
        </a:p>
      </dgm:t>
    </dgm:pt>
    <dgm:pt modelId="{4A236762-22B9-470E-B6D4-387E9B16FE45}" type="parTrans" cxnId="{289C9E85-92DE-4B4C-8250-42AE3EB6F81A}">
      <dgm:prSet/>
      <dgm:spPr/>
      <dgm:t>
        <a:bodyPr/>
        <a:lstStyle/>
        <a:p>
          <a:endParaRPr lang="en-US"/>
        </a:p>
      </dgm:t>
    </dgm:pt>
    <dgm:pt modelId="{CA869644-F52B-4102-9947-0784739658EF}" type="sibTrans" cxnId="{289C9E85-92DE-4B4C-8250-42AE3EB6F81A}">
      <dgm:prSet/>
      <dgm:spPr/>
      <dgm:t>
        <a:bodyPr/>
        <a:lstStyle/>
        <a:p>
          <a:endParaRPr lang="en-US"/>
        </a:p>
      </dgm:t>
    </dgm:pt>
    <dgm:pt modelId="{D1ACF29E-C90E-4D70-B5F1-32045C99C32F}">
      <dgm:prSet phldrT="[Text]" custT="1"/>
      <dgm:spPr/>
      <dgm:t>
        <a:bodyPr/>
        <a:lstStyle/>
        <a:p>
          <a:r>
            <a:rPr lang="en-US" sz="1400" dirty="0"/>
            <a:t>Process Documentation</a:t>
          </a:r>
        </a:p>
      </dgm:t>
    </dgm:pt>
    <dgm:pt modelId="{F4F418B9-FB96-4366-ADFA-658C2C010FC7}" type="parTrans" cxnId="{AFDF3A7D-8050-4C93-AE31-938321C4276F}">
      <dgm:prSet/>
      <dgm:spPr/>
      <dgm:t>
        <a:bodyPr/>
        <a:lstStyle/>
        <a:p>
          <a:endParaRPr lang="en-US"/>
        </a:p>
      </dgm:t>
    </dgm:pt>
    <dgm:pt modelId="{882CD287-82BD-47F5-B022-527DB91C79EA}" type="sibTrans" cxnId="{AFDF3A7D-8050-4C93-AE31-938321C4276F}">
      <dgm:prSet/>
      <dgm:spPr/>
      <dgm:t>
        <a:bodyPr/>
        <a:lstStyle/>
        <a:p>
          <a:endParaRPr lang="en-US"/>
        </a:p>
      </dgm:t>
    </dgm:pt>
    <dgm:pt modelId="{5B947582-03D3-4A88-A058-83F5E98670CF}">
      <dgm:prSet phldrT="[Text]" custT="1"/>
      <dgm:spPr/>
      <dgm:t>
        <a:bodyPr/>
        <a:lstStyle/>
        <a:p>
          <a:r>
            <a:rPr lang="en-US" sz="1400" dirty="0"/>
            <a:t>Strategic Documents</a:t>
          </a:r>
        </a:p>
      </dgm:t>
    </dgm:pt>
    <dgm:pt modelId="{C6CB0F63-C2E0-4262-9E25-C9E5EB26EBCA}" type="parTrans" cxnId="{AF0F8079-00D6-455A-A4C6-63C782B49A6B}">
      <dgm:prSet/>
      <dgm:spPr/>
      <dgm:t>
        <a:bodyPr/>
        <a:lstStyle/>
        <a:p>
          <a:endParaRPr lang="en-US"/>
        </a:p>
      </dgm:t>
    </dgm:pt>
    <dgm:pt modelId="{771D4067-65A0-4B1E-9D91-523CFE434ACD}" type="sibTrans" cxnId="{AF0F8079-00D6-455A-A4C6-63C782B49A6B}">
      <dgm:prSet/>
      <dgm:spPr/>
      <dgm:t>
        <a:bodyPr/>
        <a:lstStyle/>
        <a:p>
          <a:endParaRPr lang="en-US"/>
        </a:p>
      </dgm:t>
    </dgm:pt>
    <dgm:pt modelId="{918BCD85-EFBC-4C00-AC12-C39BED7B7C6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en-US" sz="1400" dirty="0"/>
            <a:t>Data Dictionaries</a:t>
          </a:r>
        </a:p>
      </dgm:t>
    </dgm:pt>
    <dgm:pt modelId="{068A7DA2-95B4-45A4-8FEF-3A0192D88ADC}" type="parTrans" cxnId="{716F347C-FD00-4A70-9D0A-2EE551A6C6CD}">
      <dgm:prSet/>
      <dgm:spPr/>
      <dgm:t>
        <a:bodyPr/>
        <a:lstStyle/>
        <a:p>
          <a:endParaRPr lang="en-US"/>
        </a:p>
      </dgm:t>
    </dgm:pt>
    <dgm:pt modelId="{C1465551-7583-4274-9502-E4256BD02505}" type="sibTrans" cxnId="{716F347C-FD00-4A70-9D0A-2EE551A6C6CD}">
      <dgm:prSet/>
      <dgm:spPr/>
      <dgm:t>
        <a:bodyPr/>
        <a:lstStyle/>
        <a:p>
          <a:endParaRPr lang="en-US"/>
        </a:p>
      </dgm:t>
    </dgm:pt>
    <dgm:pt modelId="{CEA05A7E-501C-473D-BF9D-A48C8249C7AA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en-US" sz="1400" dirty="0"/>
            <a:t>Source code</a:t>
          </a:r>
        </a:p>
      </dgm:t>
    </dgm:pt>
    <dgm:pt modelId="{7D9A9655-7FD3-4C95-A8AC-A206FCE18B37}" type="parTrans" cxnId="{297B7593-5AE3-464C-AF22-4FB7410ADD84}">
      <dgm:prSet/>
      <dgm:spPr/>
      <dgm:t>
        <a:bodyPr/>
        <a:lstStyle/>
        <a:p>
          <a:endParaRPr lang="en-US"/>
        </a:p>
      </dgm:t>
    </dgm:pt>
    <dgm:pt modelId="{ED041EEA-8F71-457B-BE18-88D08844506D}" type="sibTrans" cxnId="{297B7593-5AE3-464C-AF22-4FB7410ADD84}">
      <dgm:prSet/>
      <dgm:spPr/>
      <dgm:t>
        <a:bodyPr/>
        <a:lstStyle/>
        <a:p>
          <a:endParaRPr lang="en-US"/>
        </a:p>
      </dgm:t>
    </dgm:pt>
    <dgm:pt modelId="{AA88AF7B-FB16-472D-9FC1-F8CC6652DF6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en-US" sz="1400" dirty="0"/>
            <a:t>Data Architecture &amp; Relationships</a:t>
          </a:r>
        </a:p>
      </dgm:t>
    </dgm:pt>
    <dgm:pt modelId="{2C83E2EA-8EB9-4C1F-9C1A-536B8FB73586}" type="parTrans" cxnId="{2CBE39DA-81E3-4C52-9698-5DD8FE7E7565}">
      <dgm:prSet/>
      <dgm:spPr/>
      <dgm:t>
        <a:bodyPr/>
        <a:lstStyle/>
        <a:p>
          <a:endParaRPr lang="en-US"/>
        </a:p>
      </dgm:t>
    </dgm:pt>
    <dgm:pt modelId="{E1C610C6-CA72-4054-832B-1639CFE36A97}" type="sibTrans" cxnId="{2CBE39DA-81E3-4C52-9698-5DD8FE7E7565}">
      <dgm:prSet/>
      <dgm:spPr/>
      <dgm:t>
        <a:bodyPr/>
        <a:lstStyle/>
        <a:p>
          <a:endParaRPr lang="en-US"/>
        </a:p>
      </dgm:t>
    </dgm:pt>
    <dgm:pt modelId="{586C887A-C5F2-4F46-ABE8-166DA2F808AC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en-US" sz="1400" dirty="0"/>
            <a:t>Metadata</a:t>
          </a:r>
        </a:p>
      </dgm:t>
    </dgm:pt>
    <dgm:pt modelId="{1D68CBB3-BAD2-4133-B1CA-F136F87E1A47}" type="parTrans" cxnId="{BFAAC75C-DC41-411F-90DE-49F6879C1992}">
      <dgm:prSet/>
      <dgm:spPr/>
      <dgm:t>
        <a:bodyPr/>
        <a:lstStyle/>
        <a:p>
          <a:endParaRPr lang="en-US"/>
        </a:p>
      </dgm:t>
    </dgm:pt>
    <dgm:pt modelId="{66B6CEF4-24B0-4A3A-9137-CAF49A48A59C}" type="sibTrans" cxnId="{BFAAC75C-DC41-411F-90DE-49F6879C1992}">
      <dgm:prSet/>
      <dgm:spPr/>
      <dgm:t>
        <a:bodyPr/>
        <a:lstStyle/>
        <a:p>
          <a:endParaRPr lang="en-US"/>
        </a:p>
      </dgm:t>
    </dgm:pt>
    <dgm:pt modelId="{6CBD3275-CF28-44D7-BD28-482B07E57612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1400" dirty="0"/>
            <a:t>Source code + comments for coders</a:t>
          </a:r>
        </a:p>
      </dgm:t>
    </dgm:pt>
    <dgm:pt modelId="{3885EEBF-BC39-4E08-A07C-66C0A1CCF32D}" type="parTrans" cxnId="{E2F204FB-5A09-4D99-86A9-0A7D513E7ECA}">
      <dgm:prSet/>
      <dgm:spPr/>
      <dgm:t>
        <a:bodyPr/>
        <a:lstStyle/>
        <a:p>
          <a:endParaRPr lang="en-US"/>
        </a:p>
      </dgm:t>
    </dgm:pt>
    <dgm:pt modelId="{E3E55DDA-2A71-4EB2-9AC9-00835C9AD153}" type="sibTrans" cxnId="{E2F204FB-5A09-4D99-86A9-0A7D513E7ECA}">
      <dgm:prSet/>
      <dgm:spPr/>
      <dgm:t>
        <a:bodyPr/>
        <a:lstStyle/>
        <a:p>
          <a:endParaRPr lang="en-US"/>
        </a:p>
      </dgm:t>
    </dgm:pt>
    <dgm:pt modelId="{2977C62B-B499-42B4-823E-3480CDAFA1CC}">
      <dgm:prSet phldrT="[Text]" custT="1"/>
      <dgm:spPr/>
      <dgm:t>
        <a:bodyPr/>
        <a:lstStyle/>
        <a:p>
          <a:r>
            <a:rPr lang="en-US" sz="1400" dirty="0"/>
            <a:t>End User Documentation</a:t>
          </a:r>
        </a:p>
      </dgm:t>
    </dgm:pt>
    <dgm:pt modelId="{F3C1314A-9EF5-473E-8095-F87D94FCC894}" type="parTrans" cxnId="{363F106E-374B-4FEC-9197-9A38C926A176}">
      <dgm:prSet/>
      <dgm:spPr/>
      <dgm:t>
        <a:bodyPr/>
        <a:lstStyle/>
        <a:p>
          <a:endParaRPr lang="en-US"/>
        </a:p>
      </dgm:t>
    </dgm:pt>
    <dgm:pt modelId="{09D523BC-1B11-40CB-A03E-D20337304583}" type="sibTrans" cxnId="{363F106E-374B-4FEC-9197-9A38C926A176}">
      <dgm:prSet/>
      <dgm:spPr/>
      <dgm:t>
        <a:bodyPr/>
        <a:lstStyle/>
        <a:p>
          <a:endParaRPr lang="en-US"/>
        </a:p>
      </dgm:t>
    </dgm:pt>
    <dgm:pt modelId="{0ED89B54-7E67-4698-B418-1AC7168B4983}">
      <dgm:prSet phldrT="[Text]" custT="1"/>
      <dgm:spPr/>
      <dgm:t>
        <a:bodyPr/>
        <a:lstStyle/>
        <a:p>
          <a:r>
            <a:rPr lang="en-US" sz="1400" dirty="0"/>
            <a:t>Product user guides &amp; tutorials</a:t>
          </a:r>
        </a:p>
      </dgm:t>
    </dgm:pt>
    <dgm:pt modelId="{E89D978C-7502-4B97-B707-039F9141DAD2}" type="parTrans" cxnId="{07706408-66F9-498B-93C3-001088F065AF}">
      <dgm:prSet/>
      <dgm:spPr/>
      <dgm:t>
        <a:bodyPr/>
        <a:lstStyle/>
        <a:p>
          <a:endParaRPr lang="en-US"/>
        </a:p>
      </dgm:t>
    </dgm:pt>
    <dgm:pt modelId="{B825B436-8F33-4981-BAD3-2F68E5E5EC8A}" type="sibTrans" cxnId="{07706408-66F9-498B-93C3-001088F065AF}">
      <dgm:prSet/>
      <dgm:spPr/>
      <dgm:t>
        <a:bodyPr/>
        <a:lstStyle/>
        <a:p>
          <a:endParaRPr lang="en-US"/>
        </a:p>
      </dgm:t>
    </dgm:pt>
    <dgm:pt modelId="{B53C601B-E828-4495-9092-3B57177E4603}">
      <dgm:prSet phldrT="[Text]" custT="1"/>
      <dgm:spPr/>
      <dgm:t>
        <a:bodyPr/>
        <a:lstStyle/>
        <a:p>
          <a:r>
            <a:rPr lang="en-US" sz="1400" dirty="0"/>
            <a:t>Fact Sheets</a:t>
          </a:r>
        </a:p>
      </dgm:t>
    </dgm:pt>
    <dgm:pt modelId="{4965491B-042E-4F7D-98CF-7D4C1254F63B}" type="parTrans" cxnId="{84CFFDE4-F6E7-43F4-91AD-AFB2A5F00146}">
      <dgm:prSet/>
      <dgm:spPr/>
      <dgm:t>
        <a:bodyPr/>
        <a:lstStyle/>
        <a:p>
          <a:endParaRPr lang="en-US"/>
        </a:p>
      </dgm:t>
    </dgm:pt>
    <dgm:pt modelId="{77B7106D-03E9-4528-AB7A-096087C05B4F}" type="sibTrans" cxnId="{84CFFDE4-F6E7-43F4-91AD-AFB2A5F00146}">
      <dgm:prSet/>
      <dgm:spPr/>
      <dgm:t>
        <a:bodyPr/>
        <a:lstStyle/>
        <a:p>
          <a:endParaRPr lang="en-US"/>
        </a:p>
      </dgm:t>
    </dgm:pt>
    <dgm:pt modelId="{BC8C2029-88BF-4EA2-815D-C7A7260B3A52}">
      <dgm:prSet phldrT="[Text]" custT="1"/>
      <dgm:spPr/>
      <dgm:t>
        <a:bodyPr/>
        <a:lstStyle/>
        <a:p>
          <a:r>
            <a:rPr lang="en-US" sz="1400" dirty="0"/>
            <a:t>Source code + comments for coders + explanations and context for non-coders</a:t>
          </a:r>
        </a:p>
      </dgm:t>
    </dgm:pt>
    <dgm:pt modelId="{EA891728-985B-4D5D-B0DB-BBF16820959D}" type="parTrans" cxnId="{8176C2D6-DA30-495A-9C0F-95A5174E8E64}">
      <dgm:prSet/>
      <dgm:spPr/>
      <dgm:t>
        <a:bodyPr/>
        <a:lstStyle/>
        <a:p>
          <a:endParaRPr lang="en-US"/>
        </a:p>
      </dgm:t>
    </dgm:pt>
    <dgm:pt modelId="{0E96D322-3356-4EC2-9468-6C53DF15F7B8}" type="sibTrans" cxnId="{8176C2D6-DA30-495A-9C0F-95A5174E8E64}">
      <dgm:prSet/>
      <dgm:spPr/>
      <dgm:t>
        <a:bodyPr/>
        <a:lstStyle/>
        <a:p>
          <a:endParaRPr lang="en-US"/>
        </a:p>
      </dgm:t>
    </dgm:pt>
    <dgm:pt modelId="{BDE09819-8560-471C-965E-04E83DC35A2B}">
      <dgm:prSet phldrT="[Text]" custT="1"/>
      <dgm:spPr/>
      <dgm:t>
        <a:bodyPr/>
        <a:lstStyle/>
        <a:p>
          <a:r>
            <a:rPr lang="en-US" sz="1400" dirty="0"/>
            <a:t>Planning Documents</a:t>
          </a:r>
        </a:p>
      </dgm:t>
    </dgm:pt>
    <dgm:pt modelId="{9CFD18FC-B5A9-4B9D-B6C5-EA6DC3CF2761}" type="parTrans" cxnId="{68629FC8-E4B9-41BD-9AE6-E3EF3D2BA142}">
      <dgm:prSet/>
      <dgm:spPr/>
      <dgm:t>
        <a:bodyPr/>
        <a:lstStyle/>
        <a:p>
          <a:endParaRPr lang="en-US"/>
        </a:p>
      </dgm:t>
    </dgm:pt>
    <dgm:pt modelId="{B16163ED-2382-42F9-9277-E1192359B3A0}" type="sibTrans" cxnId="{68629FC8-E4B9-41BD-9AE6-E3EF3D2BA142}">
      <dgm:prSet/>
      <dgm:spPr/>
      <dgm:t>
        <a:bodyPr/>
        <a:lstStyle/>
        <a:p>
          <a:endParaRPr lang="en-US"/>
        </a:p>
      </dgm:t>
    </dgm:pt>
    <dgm:pt modelId="{15FCF762-F7E6-4ECD-B0E3-78FBDEDC3773}">
      <dgm:prSet phldrT="[Text]" custT="1"/>
      <dgm:spPr/>
      <dgm:t>
        <a:bodyPr/>
        <a:lstStyle/>
        <a:p>
          <a:r>
            <a:rPr lang="en-US" sz="1400" dirty="0"/>
            <a:t>Standard Operating Procedures</a:t>
          </a:r>
        </a:p>
      </dgm:t>
    </dgm:pt>
    <dgm:pt modelId="{6F699A52-3ACA-454C-89E5-178D8530D7DC}" type="parTrans" cxnId="{30C12EAB-361F-401D-BF48-10E49D07F898}">
      <dgm:prSet/>
      <dgm:spPr/>
      <dgm:t>
        <a:bodyPr/>
        <a:lstStyle/>
        <a:p>
          <a:endParaRPr lang="en-US"/>
        </a:p>
      </dgm:t>
    </dgm:pt>
    <dgm:pt modelId="{9E947546-9197-4C78-A2EA-969964008EA0}" type="sibTrans" cxnId="{30C12EAB-361F-401D-BF48-10E49D07F898}">
      <dgm:prSet/>
      <dgm:spPr/>
      <dgm:t>
        <a:bodyPr/>
        <a:lstStyle/>
        <a:p>
          <a:endParaRPr lang="en-US"/>
        </a:p>
      </dgm:t>
    </dgm:pt>
    <dgm:pt modelId="{7CCAEE14-7E78-4FF3-97C7-CF4B8BAF403F}">
      <dgm:prSet phldrT="[Text]" custT="1"/>
      <dgm:spPr/>
      <dgm:t>
        <a:bodyPr/>
        <a:lstStyle/>
        <a:p>
          <a:r>
            <a:rPr lang="en-US" sz="1400" dirty="0"/>
            <a:t>Timelines</a:t>
          </a:r>
        </a:p>
      </dgm:t>
    </dgm:pt>
    <dgm:pt modelId="{684CF59D-9275-41B2-85EC-489A99F99F5A}" type="parTrans" cxnId="{97B0309B-B8E9-4210-AE0E-A8D74CA0B942}">
      <dgm:prSet/>
      <dgm:spPr/>
      <dgm:t>
        <a:bodyPr/>
        <a:lstStyle/>
        <a:p>
          <a:endParaRPr lang="en-US"/>
        </a:p>
      </dgm:t>
    </dgm:pt>
    <dgm:pt modelId="{286CBED7-9ADD-40B4-B1C4-48A928FDE7BB}" type="sibTrans" cxnId="{97B0309B-B8E9-4210-AE0E-A8D74CA0B942}">
      <dgm:prSet/>
      <dgm:spPr/>
      <dgm:t>
        <a:bodyPr/>
        <a:lstStyle/>
        <a:p>
          <a:endParaRPr lang="en-US"/>
        </a:p>
      </dgm:t>
    </dgm:pt>
    <dgm:pt modelId="{0A50940F-31CC-4693-85E8-539B89073255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en-US" sz="1400" dirty="0"/>
            <a:t>Budget and Contracts</a:t>
          </a:r>
        </a:p>
      </dgm:t>
    </dgm:pt>
    <dgm:pt modelId="{94D972DB-7CCB-4BCC-BAD2-7383ECBD62D0}" type="parTrans" cxnId="{0DFAD2DC-42F3-4993-80C8-D3EE4B92333C}">
      <dgm:prSet/>
      <dgm:spPr/>
      <dgm:t>
        <a:bodyPr/>
        <a:lstStyle/>
        <a:p>
          <a:endParaRPr lang="en-US"/>
        </a:p>
      </dgm:t>
    </dgm:pt>
    <dgm:pt modelId="{6F0B45DC-16E1-4FAD-881B-247B92EB73D0}" type="sibTrans" cxnId="{0DFAD2DC-42F3-4993-80C8-D3EE4B92333C}">
      <dgm:prSet/>
      <dgm:spPr/>
      <dgm:t>
        <a:bodyPr/>
        <a:lstStyle/>
        <a:p>
          <a:endParaRPr lang="en-US"/>
        </a:p>
      </dgm:t>
    </dgm:pt>
    <dgm:pt modelId="{09E2527C-33AB-4D93-AB2A-6DDB3CC50E4B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1400" dirty="0"/>
            <a:t>Project Management &amp; Tracking</a:t>
          </a:r>
        </a:p>
      </dgm:t>
    </dgm:pt>
    <dgm:pt modelId="{41E7A671-3B18-445F-BE48-63A59A3B0ED5}" type="parTrans" cxnId="{B1564E0B-BCE3-4161-BDA0-94684495D382}">
      <dgm:prSet/>
      <dgm:spPr/>
      <dgm:t>
        <a:bodyPr/>
        <a:lstStyle/>
        <a:p>
          <a:endParaRPr lang="en-US"/>
        </a:p>
      </dgm:t>
    </dgm:pt>
    <dgm:pt modelId="{C0FC33CE-5710-4FFC-A064-74BC12D96158}" type="sibTrans" cxnId="{B1564E0B-BCE3-4161-BDA0-94684495D382}">
      <dgm:prSet/>
      <dgm:spPr/>
      <dgm:t>
        <a:bodyPr/>
        <a:lstStyle/>
        <a:p>
          <a:endParaRPr lang="en-US"/>
        </a:p>
      </dgm:t>
    </dgm:pt>
    <dgm:pt modelId="{9484405A-2B23-47A5-8D43-E04AA92AAE17}">
      <dgm:prSet phldrT="[Text]" custT="1"/>
      <dgm:spPr/>
      <dgm:t>
        <a:bodyPr/>
        <a:lstStyle/>
        <a:p>
          <a:r>
            <a:rPr lang="en-US" sz="1400" dirty="0"/>
            <a:t>Data &amp; info interpretation</a:t>
          </a:r>
        </a:p>
      </dgm:t>
    </dgm:pt>
    <dgm:pt modelId="{3760A84F-6078-468E-AAE2-B46D71A950A9}" type="parTrans" cxnId="{C009A541-E13B-4863-B23E-B22B9C6579FB}">
      <dgm:prSet/>
      <dgm:spPr/>
      <dgm:t>
        <a:bodyPr/>
        <a:lstStyle/>
        <a:p>
          <a:endParaRPr lang="en-US"/>
        </a:p>
      </dgm:t>
    </dgm:pt>
    <dgm:pt modelId="{301190B2-3649-4248-86EC-EA93F3024438}" type="sibTrans" cxnId="{C009A541-E13B-4863-B23E-B22B9C6579FB}">
      <dgm:prSet/>
      <dgm:spPr/>
      <dgm:t>
        <a:bodyPr/>
        <a:lstStyle/>
        <a:p>
          <a:endParaRPr lang="en-US"/>
        </a:p>
      </dgm:t>
    </dgm:pt>
    <dgm:pt modelId="{F43B2D31-1C40-4F08-BDD7-ABF934A25E21}">
      <dgm:prSet phldrT="[Text]" custT="1"/>
      <dgm:spPr/>
      <dgm:t>
        <a:bodyPr/>
        <a:lstStyle/>
        <a:p>
          <a:r>
            <a:rPr lang="en-US" sz="1400" dirty="0"/>
            <a:t>Workplans</a:t>
          </a:r>
        </a:p>
      </dgm:t>
    </dgm:pt>
    <dgm:pt modelId="{492A078A-23C2-4FF9-BDA0-E089CFCAE851}" type="parTrans" cxnId="{C4D1C73E-231C-4562-8DA3-61FCB0AA2348}">
      <dgm:prSet/>
      <dgm:spPr/>
      <dgm:t>
        <a:bodyPr/>
        <a:lstStyle/>
        <a:p>
          <a:endParaRPr lang="en-US"/>
        </a:p>
      </dgm:t>
    </dgm:pt>
    <dgm:pt modelId="{4A9EF6E5-18A7-4E16-A405-7E80B3EE0EAD}" type="sibTrans" cxnId="{C4D1C73E-231C-4562-8DA3-61FCB0AA2348}">
      <dgm:prSet/>
      <dgm:spPr/>
      <dgm:t>
        <a:bodyPr/>
        <a:lstStyle/>
        <a:p>
          <a:endParaRPr lang="en-US"/>
        </a:p>
      </dgm:t>
    </dgm:pt>
    <dgm:pt modelId="{4A5E1D46-2DE2-47F3-B19A-5D8B8DAAC41E}" type="pres">
      <dgm:prSet presAssocID="{1219C97D-94AD-45BE-9269-2D166FAC7564}" presName="Name0" presStyleCnt="0">
        <dgm:presLayoutVars>
          <dgm:dir/>
          <dgm:animLvl val="lvl"/>
          <dgm:resizeHandles val="exact"/>
        </dgm:presLayoutVars>
      </dgm:prSet>
      <dgm:spPr/>
    </dgm:pt>
    <dgm:pt modelId="{EA8E91FB-D4FB-44A9-AC4C-902F51D7D80C}" type="pres">
      <dgm:prSet presAssocID="{1F33CEF9-D0C9-4BB8-866D-418A7C69C33D}" presName="composite" presStyleCnt="0"/>
      <dgm:spPr/>
    </dgm:pt>
    <dgm:pt modelId="{B12BD8EB-6DBA-4ACB-AAE9-B5018D233F99}" type="pres">
      <dgm:prSet presAssocID="{1F33CEF9-D0C9-4BB8-866D-418A7C69C33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349B4D6-71F7-4F88-A28B-ACBA0ADC0627}" type="pres">
      <dgm:prSet presAssocID="{1F33CEF9-D0C9-4BB8-866D-418A7C69C33D}" presName="desTx" presStyleLbl="alignAccFollowNode1" presStyleIdx="0" presStyleCnt="4">
        <dgm:presLayoutVars>
          <dgm:bulletEnabled val="1"/>
        </dgm:presLayoutVars>
      </dgm:prSet>
      <dgm:spPr/>
    </dgm:pt>
    <dgm:pt modelId="{EAC0946D-AFCD-4335-B8AA-16A5DF0FA49E}" type="pres">
      <dgm:prSet presAssocID="{684BCEA2-07B9-4689-89B9-D1EA35761B32}" presName="space" presStyleCnt="0"/>
      <dgm:spPr/>
    </dgm:pt>
    <dgm:pt modelId="{486DE4C1-C307-47CC-8264-E25473718DB1}" type="pres">
      <dgm:prSet presAssocID="{8370164C-A6F4-47C6-9F00-EBC4E38F9735}" presName="composite" presStyleCnt="0"/>
      <dgm:spPr/>
    </dgm:pt>
    <dgm:pt modelId="{B2E87A3E-BB17-4E5A-B80A-D9DBE28AF239}" type="pres">
      <dgm:prSet presAssocID="{8370164C-A6F4-47C6-9F00-EBC4E38F973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08CA1D3-B9BC-46CF-98F8-A155A87B13E2}" type="pres">
      <dgm:prSet presAssocID="{8370164C-A6F4-47C6-9F00-EBC4E38F9735}" presName="desTx" presStyleLbl="alignAccFollowNode1" presStyleIdx="1" presStyleCnt="4">
        <dgm:presLayoutVars>
          <dgm:bulletEnabled val="1"/>
        </dgm:presLayoutVars>
      </dgm:prSet>
      <dgm:spPr/>
    </dgm:pt>
    <dgm:pt modelId="{167C0953-CFA7-47F7-A921-BC9F9D71AE03}" type="pres">
      <dgm:prSet presAssocID="{D5B1236A-3BDD-438E-AE22-7997F939E2F3}" presName="space" presStyleCnt="0"/>
      <dgm:spPr/>
    </dgm:pt>
    <dgm:pt modelId="{ADADE884-806A-4693-B7C1-F8133369031D}" type="pres">
      <dgm:prSet presAssocID="{2977C62B-B499-42B4-823E-3480CDAFA1CC}" presName="composite" presStyleCnt="0"/>
      <dgm:spPr/>
    </dgm:pt>
    <dgm:pt modelId="{AAEC8811-9C8F-402D-8E4E-6E80681C8DF1}" type="pres">
      <dgm:prSet presAssocID="{2977C62B-B499-42B4-823E-3480CDAFA1C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9E8A8F4-4A90-464F-BC8F-528D7B28D416}" type="pres">
      <dgm:prSet presAssocID="{2977C62B-B499-42B4-823E-3480CDAFA1CC}" presName="desTx" presStyleLbl="alignAccFollowNode1" presStyleIdx="2" presStyleCnt="4">
        <dgm:presLayoutVars>
          <dgm:bulletEnabled val="1"/>
        </dgm:presLayoutVars>
      </dgm:prSet>
      <dgm:spPr/>
    </dgm:pt>
    <dgm:pt modelId="{589BF369-2EE9-4806-8199-2B9FA4960F66}" type="pres">
      <dgm:prSet presAssocID="{09D523BC-1B11-40CB-A03E-D20337304583}" presName="space" presStyleCnt="0"/>
      <dgm:spPr/>
    </dgm:pt>
    <dgm:pt modelId="{7E2B3273-812A-4F72-BE14-8A7126B51CD6}" type="pres">
      <dgm:prSet presAssocID="{D1ACF29E-C90E-4D70-B5F1-32045C99C32F}" presName="composite" presStyleCnt="0"/>
      <dgm:spPr/>
    </dgm:pt>
    <dgm:pt modelId="{B72BE5CB-CD9D-45D5-A29C-522A99ECF215}" type="pres">
      <dgm:prSet presAssocID="{D1ACF29E-C90E-4D70-B5F1-32045C99C32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3B03E82-C4A5-49AD-8D8D-3C35BC55B21F}" type="pres">
      <dgm:prSet presAssocID="{D1ACF29E-C90E-4D70-B5F1-32045C99C32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72AFF01-05FC-4129-8047-8BAE04938AA6}" type="presOf" srcId="{2977C62B-B499-42B4-823E-3480CDAFA1CC}" destId="{AAEC8811-9C8F-402D-8E4E-6E80681C8DF1}" srcOrd="0" destOrd="0" presId="urn:microsoft.com/office/officeart/2005/8/layout/hList1"/>
    <dgm:cxn modelId="{C30E8C02-9602-44EE-BA74-6EE2EF9D565B}" type="presOf" srcId="{AA88AF7B-FB16-472D-9FC1-F8CC6652DF63}" destId="{D349B4D6-71F7-4F88-A28B-ACBA0ADC0627}" srcOrd="0" destOrd="1" presId="urn:microsoft.com/office/officeart/2005/8/layout/hList1"/>
    <dgm:cxn modelId="{07706408-66F9-498B-93C3-001088F065AF}" srcId="{2977C62B-B499-42B4-823E-3480CDAFA1CC}" destId="{0ED89B54-7E67-4698-B418-1AC7168B4983}" srcOrd="0" destOrd="0" parTransId="{E89D978C-7502-4B97-B707-039F9141DAD2}" sibTransId="{B825B436-8F33-4981-BAD3-2F68E5E5EC8A}"/>
    <dgm:cxn modelId="{B1564E0B-BCE3-4161-BDA0-94684495D382}" srcId="{8370164C-A6F4-47C6-9F00-EBC4E38F9735}" destId="{09E2527C-33AB-4D93-AB2A-6DDB3CC50E4B}" srcOrd="2" destOrd="0" parTransId="{41E7A671-3B18-445F-BE48-63A59A3B0ED5}" sibTransId="{C0FC33CE-5710-4FFC-A064-74BC12D96158}"/>
    <dgm:cxn modelId="{515F520D-EADD-407E-82DB-690F3D4CA4EF}" srcId="{1219C97D-94AD-45BE-9269-2D166FAC7564}" destId="{8370164C-A6F4-47C6-9F00-EBC4E38F9735}" srcOrd="1" destOrd="0" parTransId="{FF2FC078-54B1-49FF-9A84-85C03A1A51BD}" sibTransId="{D5B1236A-3BDD-438E-AE22-7997F939E2F3}"/>
    <dgm:cxn modelId="{26F76F1C-E40B-43A1-8168-5A4AF5B0E985}" type="presOf" srcId="{8370164C-A6F4-47C6-9F00-EBC4E38F9735}" destId="{B2E87A3E-BB17-4E5A-B80A-D9DBE28AF239}" srcOrd="0" destOrd="0" presId="urn:microsoft.com/office/officeart/2005/8/layout/hList1"/>
    <dgm:cxn modelId="{F36F5620-DE7D-414C-B0DC-8AE0993F5F9B}" type="presOf" srcId="{BDE09819-8560-471C-965E-04E83DC35A2B}" destId="{33B03E82-C4A5-49AD-8D8D-3C35BC55B21F}" srcOrd="0" destOrd="1" presId="urn:microsoft.com/office/officeart/2005/8/layout/hList1"/>
    <dgm:cxn modelId="{E45E692F-4B59-4D6A-8423-129E5664BA63}" srcId="{1F33CEF9-D0C9-4BB8-866D-418A7C69C33D}" destId="{ADC18751-D384-48AE-99C1-1CB6D9226E99}" srcOrd="0" destOrd="0" parTransId="{99FDA688-1326-4176-8757-51BD864C98F5}" sibTransId="{EC821F1C-9FDB-4A47-9216-7BA851928F53}"/>
    <dgm:cxn modelId="{30BD763C-AE4F-4DD5-A5A6-3CE515007A19}" type="presOf" srcId="{5B947582-03D3-4A88-A058-83F5E98670CF}" destId="{33B03E82-C4A5-49AD-8D8D-3C35BC55B21F}" srcOrd="0" destOrd="0" presId="urn:microsoft.com/office/officeart/2005/8/layout/hList1"/>
    <dgm:cxn modelId="{C4D1C73E-231C-4562-8DA3-61FCB0AA2348}" srcId="{D1ACF29E-C90E-4D70-B5F1-32045C99C32F}" destId="{F43B2D31-1C40-4F08-BDD7-ABF934A25E21}" srcOrd="3" destOrd="0" parTransId="{492A078A-23C2-4FF9-BDA0-E089CFCAE851}" sibTransId="{4A9EF6E5-18A7-4E16-A405-7E80B3EE0EAD}"/>
    <dgm:cxn modelId="{BFAAC75C-DC41-411F-90DE-49F6879C1992}" srcId="{1F33CEF9-D0C9-4BB8-866D-418A7C69C33D}" destId="{586C887A-C5F2-4F46-ABE8-166DA2F808AC}" srcOrd="2" destOrd="0" parTransId="{1D68CBB3-BAD2-4133-B1CA-F136F87E1A47}" sibTransId="{66B6CEF4-24B0-4A3A-9137-CAF49A48A59C}"/>
    <dgm:cxn modelId="{A15B6060-3445-43B6-83EA-E7D8B64BA408}" type="presOf" srcId="{1F33CEF9-D0C9-4BB8-866D-418A7C69C33D}" destId="{B12BD8EB-6DBA-4ACB-AAE9-B5018D233F99}" srcOrd="0" destOrd="0" presId="urn:microsoft.com/office/officeart/2005/8/layout/hList1"/>
    <dgm:cxn modelId="{191BA261-2E6E-4CEF-B17E-BABAF002B6AB}" type="presOf" srcId="{1219C97D-94AD-45BE-9269-2D166FAC7564}" destId="{4A5E1D46-2DE2-47F3-B19A-5D8B8DAAC41E}" srcOrd="0" destOrd="0" presId="urn:microsoft.com/office/officeart/2005/8/layout/hList1"/>
    <dgm:cxn modelId="{C009A541-E13B-4863-B23E-B22B9C6579FB}" srcId="{2977C62B-B499-42B4-823E-3480CDAFA1CC}" destId="{9484405A-2B23-47A5-8D43-E04AA92AAE17}" srcOrd="1" destOrd="0" parTransId="{3760A84F-6078-468E-AAE2-B46D71A950A9}" sibTransId="{301190B2-3649-4248-86EC-EA93F3024438}"/>
    <dgm:cxn modelId="{D1CB4964-EDD6-4ABE-AEB9-948C373C5621}" type="presOf" srcId="{397FA343-5F64-439F-9ED9-744143A2CACD}" destId="{708CA1D3-B9BC-46CF-98F8-A155A87B13E2}" srcOrd="0" destOrd="0" presId="urn:microsoft.com/office/officeart/2005/8/layout/hList1"/>
    <dgm:cxn modelId="{F7115865-F2DD-45AF-852C-A44426BF4ED3}" type="presOf" srcId="{ADC18751-D384-48AE-99C1-1CB6D9226E99}" destId="{D349B4D6-71F7-4F88-A28B-ACBA0ADC0627}" srcOrd="0" destOrd="0" presId="urn:microsoft.com/office/officeart/2005/8/layout/hList1"/>
    <dgm:cxn modelId="{6F1BC445-3081-4CBA-A543-EB0A685BF391}" type="presOf" srcId="{0A50940F-31CC-4693-85E8-539B89073255}" destId="{708CA1D3-B9BC-46CF-98F8-A155A87B13E2}" srcOrd="0" destOrd="1" presId="urn:microsoft.com/office/officeart/2005/8/layout/hList1"/>
    <dgm:cxn modelId="{2413F46D-9A6C-4EB3-BD55-27384A64D671}" type="presOf" srcId="{586C887A-C5F2-4F46-ABE8-166DA2F808AC}" destId="{D349B4D6-71F7-4F88-A28B-ACBA0ADC0627}" srcOrd="0" destOrd="2" presId="urn:microsoft.com/office/officeart/2005/8/layout/hList1"/>
    <dgm:cxn modelId="{363F106E-374B-4FEC-9197-9A38C926A176}" srcId="{1219C97D-94AD-45BE-9269-2D166FAC7564}" destId="{2977C62B-B499-42B4-823E-3480CDAFA1CC}" srcOrd="2" destOrd="0" parTransId="{F3C1314A-9EF5-473E-8095-F87D94FCC894}" sibTransId="{09D523BC-1B11-40CB-A03E-D20337304583}"/>
    <dgm:cxn modelId="{AF0F8079-00D6-455A-A4C6-63C782B49A6B}" srcId="{D1ACF29E-C90E-4D70-B5F1-32045C99C32F}" destId="{5B947582-03D3-4A88-A058-83F5E98670CF}" srcOrd="0" destOrd="0" parTransId="{C6CB0F63-C2E0-4262-9E25-C9E5EB26EBCA}" sibTransId="{771D4067-65A0-4B1E-9D91-523CFE434ACD}"/>
    <dgm:cxn modelId="{716F347C-FD00-4A70-9D0A-2EE551A6C6CD}" srcId="{1F33CEF9-D0C9-4BB8-866D-418A7C69C33D}" destId="{918BCD85-EFBC-4C00-AC12-C39BED7B7C69}" srcOrd="3" destOrd="0" parTransId="{068A7DA2-95B4-45A4-8FEF-3A0192D88ADC}" sibTransId="{C1465551-7583-4274-9502-E4256BD02505}"/>
    <dgm:cxn modelId="{AFDF3A7D-8050-4C93-AE31-938321C4276F}" srcId="{1219C97D-94AD-45BE-9269-2D166FAC7564}" destId="{D1ACF29E-C90E-4D70-B5F1-32045C99C32F}" srcOrd="3" destOrd="0" parTransId="{F4F418B9-FB96-4366-ADFA-658C2C010FC7}" sibTransId="{882CD287-82BD-47F5-B022-527DB91C79EA}"/>
    <dgm:cxn modelId="{289C9E85-92DE-4B4C-8250-42AE3EB6F81A}" srcId="{8370164C-A6F4-47C6-9F00-EBC4E38F9735}" destId="{397FA343-5F64-439F-9ED9-744143A2CACD}" srcOrd="0" destOrd="0" parTransId="{4A236762-22B9-470E-B6D4-387E9B16FE45}" sibTransId="{CA869644-F52B-4102-9947-0784739658EF}"/>
    <dgm:cxn modelId="{297B7593-5AE3-464C-AF22-4FB7410ADD84}" srcId="{1F33CEF9-D0C9-4BB8-866D-418A7C69C33D}" destId="{CEA05A7E-501C-473D-BF9D-A48C8249C7AA}" srcOrd="4" destOrd="0" parTransId="{7D9A9655-7FD3-4C95-A8AC-A206FCE18B37}" sibTransId="{ED041EEA-8F71-457B-BE18-88D08844506D}"/>
    <dgm:cxn modelId="{2811EA99-8D9A-463E-A800-59FB7C234391}" type="presOf" srcId="{0ED89B54-7E67-4698-B418-1AC7168B4983}" destId="{09E8A8F4-4A90-464F-BC8F-528D7B28D416}" srcOrd="0" destOrd="0" presId="urn:microsoft.com/office/officeart/2005/8/layout/hList1"/>
    <dgm:cxn modelId="{97B0309B-B8E9-4210-AE0E-A8D74CA0B942}" srcId="{D1ACF29E-C90E-4D70-B5F1-32045C99C32F}" destId="{7CCAEE14-7E78-4FF3-97C7-CF4B8BAF403F}" srcOrd="2" destOrd="0" parTransId="{684CF59D-9275-41B2-85EC-489A99F99F5A}" sibTransId="{286CBED7-9ADD-40B4-B1C4-48A928FDE7BB}"/>
    <dgm:cxn modelId="{87A7FAA9-7FE9-40AE-899B-6B60F081A15F}" type="presOf" srcId="{6CBD3275-CF28-44D7-BD28-482B07E57612}" destId="{708CA1D3-B9BC-46CF-98F8-A155A87B13E2}" srcOrd="0" destOrd="3" presId="urn:microsoft.com/office/officeart/2005/8/layout/hList1"/>
    <dgm:cxn modelId="{30C12EAB-361F-401D-BF48-10E49D07F898}" srcId="{D1ACF29E-C90E-4D70-B5F1-32045C99C32F}" destId="{15FCF762-F7E6-4ECD-B0E3-78FBDEDC3773}" srcOrd="4" destOrd="0" parTransId="{6F699A52-3ACA-454C-89E5-178D8530D7DC}" sibTransId="{9E947546-9197-4C78-A2EA-969964008EA0}"/>
    <dgm:cxn modelId="{1DD78DB4-0252-4CCB-B7D8-23CCB6CC2E49}" srcId="{1219C97D-94AD-45BE-9269-2D166FAC7564}" destId="{1F33CEF9-D0C9-4BB8-866D-418A7C69C33D}" srcOrd="0" destOrd="0" parTransId="{B06B7BFB-E9B5-4310-A42E-99A3527EE6A6}" sibTransId="{684BCEA2-07B9-4689-89B9-D1EA35761B32}"/>
    <dgm:cxn modelId="{5AF66FB5-1A29-457E-8436-A2EA880730D7}" type="presOf" srcId="{D1ACF29E-C90E-4D70-B5F1-32045C99C32F}" destId="{B72BE5CB-CD9D-45D5-A29C-522A99ECF215}" srcOrd="0" destOrd="0" presId="urn:microsoft.com/office/officeart/2005/8/layout/hList1"/>
    <dgm:cxn modelId="{0593FAB6-4538-4CAD-A58E-755E8717C52D}" type="presOf" srcId="{F43B2D31-1C40-4F08-BDD7-ABF934A25E21}" destId="{33B03E82-C4A5-49AD-8D8D-3C35BC55B21F}" srcOrd="0" destOrd="3" presId="urn:microsoft.com/office/officeart/2005/8/layout/hList1"/>
    <dgm:cxn modelId="{EF4A0CBF-2D16-4CEA-A3BF-952BF157EB17}" type="presOf" srcId="{09E2527C-33AB-4D93-AB2A-6DDB3CC50E4B}" destId="{708CA1D3-B9BC-46CF-98F8-A155A87B13E2}" srcOrd="0" destOrd="2" presId="urn:microsoft.com/office/officeart/2005/8/layout/hList1"/>
    <dgm:cxn modelId="{D908C5C5-592F-49CF-A50E-8299014B2F82}" type="presOf" srcId="{7CCAEE14-7E78-4FF3-97C7-CF4B8BAF403F}" destId="{33B03E82-C4A5-49AD-8D8D-3C35BC55B21F}" srcOrd="0" destOrd="2" presId="urn:microsoft.com/office/officeart/2005/8/layout/hList1"/>
    <dgm:cxn modelId="{68629FC8-E4B9-41BD-9AE6-E3EF3D2BA142}" srcId="{D1ACF29E-C90E-4D70-B5F1-32045C99C32F}" destId="{BDE09819-8560-471C-965E-04E83DC35A2B}" srcOrd="1" destOrd="0" parTransId="{9CFD18FC-B5A9-4B9D-B6C5-EA6DC3CF2761}" sibTransId="{B16163ED-2382-42F9-9277-E1192359B3A0}"/>
    <dgm:cxn modelId="{84114FCD-31BF-4A47-BB79-FCD9EBA95D71}" type="presOf" srcId="{918BCD85-EFBC-4C00-AC12-C39BED7B7C69}" destId="{D349B4D6-71F7-4F88-A28B-ACBA0ADC0627}" srcOrd="0" destOrd="3" presId="urn:microsoft.com/office/officeart/2005/8/layout/hList1"/>
    <dgm:cxn modelId="{470283D0-BB73-4A39-8B23-745373D906F0}" type="presOf" srcId="{BC8C2029-88BF-4EA2-815D-C7A7260B3A52}" destId="{09E8A8F4-4A90-464F-BC8F-528D7B28D416}" srcOrd="0" destOrd="3" presId="urn:microsoft.com/office/officeart/2005/8/layout/hList1"/>
    <dgm:cxn modelId="{A5F6C0D3-F511-4A25-932D-B1091457F7EC}" type="presOf" srcId="{CEA05A7E-501C-473D-BF9D-A48C8249C7AA}" destId="{D349B4D6-71F7-4F88-A28B-ACBA0ADC0627}" srcOrd="0" destOrd="4" presId="urn:microsoft.com/office/officeart/2005/8/layout/hList1"/>
    <dgm:cxn modelId="{0F1B42D6-A2EB-424A-852C-B2E4B8DB52D9}" type="presOf" srcId="{9484405A-2B23-47A5-8D43-E04AA92AAE17}" destId="{09E8A8F4-4A90-464F-BC8F-528D7B28D416}" srcOrd="0" destOrd="1" presId="urn:microsoft.com/office/officeart/2005/8/layout/hList1"/>
    <dgm:cxn modelId="{8176C2D6-DA30-495A-9C0F-95A5174E8E64}" srcId="{2977C62B-B499-42B4-823E-3480CDAFA1CC}" destId="{BC8C2029-88BF-4EA2-815D-C7A7260B3A52}" srcOrd="3" destOrd="0" parTransId="{EA891728-985B-4D5D-B0DB-BBF16820959D}" sibTransId="{0E96D322-3356-4EC2-9468-6C53DF15F7B8}"/>
    <dgm:cxn modelId="{2CBE39DA-81E3-4C52-9698-5DD8FE7E7565}" srcId="{1F33CEF9-D0C9-4BB8-866D-418A7C69C33D}" destId="{AA88AF7B-FB16-472D-9FC1-F8CC6652DF63}" srcOrd="1" destOrd="0" parTransId="{2C83E2EA-8EB9-4C1F-9C1A-536B8FB73586}" sibTransId="{E1C610C6-CA72-4054-832B-1639CFE36A97}"/>
    <dgm:cxn modelId="{0DFAD2DC-42F3-4993-80C8-D3EE4B92333C}" srcId="{8370164C-A6F4-47C6-9F00-EBC4E38F9735}" destId="{0A50940F-31CC-4693-85E8-539B89073255}" srcOrd="1" destOrd="0" parTransId="{94D972DB-7CCB-4BCC-BAD2-7383ECBD62D0}" sibTransId="{6F0B45DC-16E1-4FAD-881B-247B92EB73D0}"/>
    <dgm:cxn modelId="{84CFFDE4-F6E7-43F4-91AD-AFB2A5F00146}" srcId="{2977C62B-B499-42B4-823E-3480CDAFA1CC}" destId="{B53C601B-E828-4495-9092-3B57177E4603}" srcOrd="2" destOrd="0" parTransId="{4965491B-042E-4F7D-98CF-7D4C1254F63B}" sibTransId="{77B7106D-03E9-4528-AB7A-096087C05B4F}"/>
    <dgm:cxn modelId="{0D190CEF-92E8-48D9-A4B4-1399A76D6596}" type="presOf" srcId="{15FCF762-F7E6-4ECD-B0E3-78FBDEDC3773}" destId="{33B03E82-C4A5-49AD-8D8D-3C35BC55B21F}" srcOrd="0" destOrd="4" presId="urn:microsoft.com/office/officeart/2005/8/layout/hList1"/>
    <dgm:cxn modelId="{EE55DEF7-2841-4773-9A9A-A91A40C5890B}" type="presOf" srcId="{B53C601B-E828-4495-9092-3B57177E4603}" destId="{09E8A8F4-4A90-464F-BC8F-528D7B28D416}" srcOrd="0" destOrd="2" presId="urn:microsoft.com/office/officeart/2005/8/layout/hList1"/>
    <dgm:cxn modelId="{E2F204FB-5A09-4D99-86A9-0A7D513E7ECA}" srcId="{8370164C-A6F4-47C6-9F00-EBC4E38F9735}" destId="{6CBD3275-CF28-44D7-BD28-482B07E57612}" srcOrd="3" destOrd="0" parTransId="{3885EEBF-BC39-4E08-A07C-66C0A1CCF32D}" sibTransId="{E3E55DDA-2A71-4EB2-9AC9-00835C9AD153}"/>
    <dgm:cxn modelId="{FFB1748A-E115-46E1-81D5-4259541976AC}" type="presParOf" srcId="{4A5E1D46-2DE2-47F3-B19A-5D8B8DAAC41E}" destId="{EA8E91FB-D4FB-44A9-AC4C-902F51D7D80C}" srcOrd="0" destOrd="0" presId="urn:microsoft.com/office/officeart/2005/8/layout/hList1"/>
    <dgm:cxn modelId="{571611DF-EE51-47A0-BB4C-CC95021E7F04}" type="presParOf" srcId="{EA8E91FB-D4FB-44A9-AC4C-902F51D7D80C}" destId="{B12BD8EB-6DBA-4ACB-AAE9-B5018D233F99}" srcOrd="0" destOrd="0" presId="urn:microsoft.com/office/officeart/2005/8/layout/hList1"/>
    <dgm:cxn modelId="{DCCE267E-5FCF-4F23-990D-FB78221613D9}" type="presParOf" srcId="{EA8E91FB-D4FB-44A9-AC4C-902F51D7D80C}" destId="{D349B4D6-71F7-4F88-A28B-ACBA0ADC0627}" srcOrd="1" destOrd="0" presId="urn:microsoft.com/office/officeart/2005/8/layout/hList1"/>
    <dgm:cxn modelId="{083AC3D2-5F67-4C31-A779-903274457443}" type="presParOf" srcId="{4A5E1D46-2DE2-47F3-B19A-5D8B8DAAC41E}" destId="{EAC0946D-AFCD-4335-B8AA-16A5DF0FA49E}" srcOrd="1" destOrd="0" presId="urn:microsoft.com/office/officeart/2005/8/layout/hList1"/>
    <dgm:cxn modelId="{837EC6D2-9121-44AE-B18A-3B0538ABB49E}" type="presParOf" srcId="{4A5E1D46-2DE2-47F3-B19A-5D8B8DAAC41E}" destId="{486DE4C1-C307-47CC-8264-E25473718DB1}" srcOrd="2" destOrd="0" presId="urn:microsoft.com/office/officeart/2005/8/layout/hList1"/>
    <dgm:cxn modelId="{F8C4C219-1780-4E2C-8632-923FD7D6AAF9}" type="presParOf" srcId="{486DE4C1-C307-47CC-8264-E25473718DB1}" destId="{B2E87A3E-BB17-4E5A-B80A-D9DBE28AF239}" srcOrd="0" destOrd="0" presId="urn:microsoft.com/office/officeart/2005/8/layout/hList1"/>
    <dgm:cxn modelId="{B15871CC-ABE3-4CD4-8919-FAEB6DAE2005}" type="presParOf" srcId="{486DE4C1-C307-47CC-8264-E25473718DB1}" destId="{708CA1D3-B9BC-46CF-98F8-A155A87B13E2}" srcOrd="1" destOrd="0" presId="urn:microsoft.com/office/officeart/2005/8/layout/hList1"/>
    <dgm:cxn modelId="{27603111-A1CF-42A8-9A6B-A04340073CB9}" type="presParOf" srcId="{4A5E1D46-2DE2-47F3-B19A-5D8B8DAAC41E}" destId="{167C0953-CFA7-47F7-A921-BC9F9D71AE03}" srcOrd="3" destOrd="0" presId="urn:microsoft.com/office/officeart/2005/8/layout/hList1"/>
    <dgm:cxn modelId="{7493B911-F4C9-40B9-9997-1394DF6BD072}" type="presParOf" srcId="{4A5E1D46-2DE2-47F3-B19A-5D8B8DAAC41E}" destId="{ADADE884-806A-4693-B7C1-F8133369031D}" srcOrd="4" destOrd="0" presId="urn:microsoft.com/office/officeart/2005/8/layout/hList1"/>
    <dgm:cxn modelId="{45499BC7-304A-4470-9CA5-7F967B0877FA}" type="presParOf" srcId="{ADADE884-806A-4693-B7C1-F8133369031D}" destId="{AAEC8811-9C8F-402D-8E4E-6E80681C8DF1}" srcOrd="0" destOrd="0" presId="urn:microsoft.com/office/officeart/2005/8/layout/hList1"/>
    <dgm:cxn modelId="{A6A3E2C3-2012-4084-94A8-B1EE848C8163}" type="presParOf" srcId="{ADADE884-806A-4693-B7C1-F8133369031D}" destId="{09E8A8F4-4A90-464F-BC8F-528D7B28D416}" srcOrd="1" destOrd="0" presId="urn:microsoft.com/office/officeart/2005/8/layout/hList1"/>
    <dgm:cxn modelId="{3AD2CF12-4B0D-4945-A751-AA684D212949}" type="presParOf" srcId="{4A5E1D46-2DE2-47F3-B19A-5D8B8DAAC41E}" destId="{589BF369-2EE9-4806-8199-2B9FA4960F66}" srcOrd="5" destOrd="0" presId="urn:microsoft.com/office/officeart/2005/8/layout/hList1"/>
    <dgm:cxn modelId="{9DFE3929-5917-467C-9531-D082D74FCD3C}" type="presParOf" srcId="{4A5E1D46-2DE2-47F3-B19A-5D8B8DAAC41E}" destId="{7E2B3273-812A-4F72-BE14-8A7126B51CD6}" srcOrd="6" destOrd="0" presId="urn:microsoft.com/office/officeart/2005/8/layout/hList1"/>
    <dgm:cxn modelId="{513CE33A-4B6D-42C6-88FE-6FEC17686AD8}" type="presParOf" srcId="{7E2B3273-812A-4F72-BE14-8A7126B51CD6}" destId="{B72BE5CB-CD9D-45D5-A29C-522A99ECF215}" srcOrd="0" destOrd="0" presId="urn:microsoft.com/office/officeart/2005/8/layout/hList1"/>
    <dgm:cxn modelId="{78BE9328-3535-461E-B21F-4599001F8F6F}" type="presParOf" srcId="{7E2B3273-812A-4F72-BE14-8A7126B51CD6}" destId="{33B03E82-C4A5-49AD-8D8D-3C35BC55B2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D8EB-6DBA-4ACB-AAE9-B5018D233F99}">
      <dsp:nvSpPr>
        <dsp:cNvPr id="0" name=""/>
        <dsp:cNvSpPr/>
      </dsp:nvSpPr>
      <dsp:spPr>
        <a:xfrm>
          <a:off x="9228" y="536325"/>
          <a:ext cx="1540942" cy="513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Technical Documentation</a:t>
          </a:r>
        </a:p>
      </dsp:txBody>
      <dsp:txXfrm>
        <a:off x="9228" y="536325"/>
        <a:ext cx="1540942" cy="513986"/>
      </dsp:txXfrm>
    </dsp:sp>
    <dsp:sp modelId="{D349B4D6-71F7-4F88-A28B-ACBA0ADC0627}">
      <dsp:nvSpPr>
        <dsp:cNvPr id="0" name=""/>
        <dsp:cNvSpPr/>
      </dsp:nvSpPr>
      <dsp:spPr>
        <a:xfrm>
          <a:off x="9228" y="1050312"/>
          <a:ext cx="1540942" cy="24773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Workflow Diagrams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Architecture &amp; Relationships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Metadata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Dictionaries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Source code</a:t>
          </a:r>
        </a:p>
      </dsp:txBody>
      <dsp:txXfrm>
        <a:off x="9228" y="1050312"/>
        <a:ext cx="1540942" cy="2477362"/>
      </dsp:txXfrm>
    </dsp:sp>
    <dsp:sp modelId="{B2E87A3E-BB17-4E5A-B80A-D9DBE28AF239}">
      <dsp:nvSpPr>
        <dsp:cNvPr id="0" name=""/>
        <dsp:cNvSpPr/>
      </dsp:nvSpPr>
      <dsp:spPr>
        <a:xfrm>
          <a:off x="1765903" y="536325"/>
          <a:ext cx="1540942" cy="513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Team and Partner Documentation</a:t>
          </a:r>
        </a:p>
      </dsp:txBody>
      <dsp:txXfrm>
        <a:off x="1765903" y="536325"/>
        <a:ext cx="1540942" cy="513986"/>
      </dsp:txXfrm>
    </dsp:sp>
    <dsp:sp modelId="{708CA1D3-B9BC-46CF-98F8-A155A87B13E2}">
      <dsp:nvSpPr>
        <dsp:cNvPr id="0" name=""/>
        <dsp:cNvSpPr/>
      </dsp:nvSpPr>
      <dsp:spPr>
        <a:xfrm>
          <a:off x="1765903" y="1050312"/>
          <a:ext cx="1540942" cy="24773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Team Onboarding &amp; Offboarding Resources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Budget and Contracts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Management &amp; Tracking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Source code + comments for coders</a:t>
          </a:r>
        </a:p>
      </dsp:txBody>
      <dsp:txXfrm>
        <a:off x="1765903" y="1050312"/>
        <a:ext cx="1540942" cy="2477362"/>
      </dsp:txXfrm>
    </dsp:sp>
    <dsp:sp modelId="{AAEC8811-9C8F-402D-8E4E-6E80681C8DF1}">
      <dsp:nvSpPr>
        <dsp:cNvPr id="0" name=""/>
        <dsp:cNvSpPr/>
      </dsp:nvSpPr>
      <dsp:spPr>
        <a:xfrm>
          <a:off x="3522578" y="536325"/>
          <a:ext cx="1540942" cy="513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End User Documentation</a:t>
          </a:r>
        </a:p>
      </dsp:txBody>
      <dsp:txXfrm>
        <a:off x="3522578" y="536325"/>
        <a:ext cx="1540942" cy="513986"/>
      </dsp:txXfrm>
    </dsp:sp>
    <dsp:sp modelId="{09E8A8F4-4A90-464F-BC8F-528D7B28D416}">
      <dsp:nvSpPr>
        <dsp:cNvPr id="0" name=""/>
        <dsp:cNvSpPr/>
      </dsp:nvSpPr>
      <dsp:spPr>
        <a:xfrm>
          <a:off x="3522578" y="1050312"/>
          <a:ext cx="1540942" cy="24773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Product user guides &amp; tutorials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&amp; info interpretation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Fact Sheets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Source code + comments for coders + explanations and context for non-coders</a:t>
          </a:r>
        </a:p>
      </dsp:txBody>
      <dsp:txXfrm>
        <a:off x="3522578" y="1050312"/>
        <a:ext cx="1540942" cy="2477362"/>
      </dsp:txXfrm>
    </dsp:sp>
    <dsp:sp modelId="{B72BE5CB-CD9D-45D5-A29C-522A99ECF215}">
      <dsp:nvSpPr>
        <dsp:cNvPr id="0" name=""/>
        <dsp:cNvSpPr/>
      </dsp:nvSpPr>
      <dsp:spPr>
        <a:xfrm>
          <a:off x="5279253" y="536325"/>
          <a:ext cx="1540942" cy="513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Documentation</a:t>
          </a:r>
        </a:p>
      </dsp:txBody>
      <dsp:txXfrm>
        <a:off x="5279253" y="536325"/>
        <a:ext cx="1540942" cy="513986"/>
      </dsp:txXfrm>
    </dsp:sp>
    <dsp:sp modelId="{33B03E82-C4A5-49AD-8D8D-3C35BC55B21F}">
      <dsp:nvSpPr>
        <dsp:cNvPr id="0" name=""/>
        <dsp:cNvSpPr/>
      </dsp:nvSpPr>
      <dsp:spPr>
        <a:xfrm>
          <a:off x="5279253" y="1050312"/>
          <a:ext cx="1540942" cy="24773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Strategic Documents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Planning Documents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Timelines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Workplans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Standard Operating Procedures</a:t>
          </a:r>
        </a:p>
      </dsp:txBody>
      <dsp:txXfrm>
        <a:off x="5279253" y="1050312"/>
        <a:ext cx="1540942" cy="2477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1673-BAE8-457D-9A04-2BB6D1DDE3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4325106-28B9-F9A0-DC33-E31692A436CB}"/>
              </a:ext>
            </a:extLst>
          </p:cNvPr>
          <p:cNvSpPr/>
          <p:nvPr/>
        </p:nvSpPr>
        <p:spPr>
          <a:xfrm>
            <a:off x="-609600" y="365125"/>
            <a:ext cx="10004119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D9C93D-ABD3-7730-81A6-A4C86C04212E}"/>
              </a:ext>
            </a:extLst>
          </p:cNvPr>
          <p:cNvSpPr>
            <a:spLocks noChangeAspect="1"/>
          </p:cNvSpPr>
          <p:nvPr/>
        </p:nvSpPr>
        <p:spPr>
          <a:xfrm>
            <a:off x="2281337" y="2534623"/>
            <a:ext cx="4198303" cy="3115904"/>
          </a:xfrm>
          <a:prstGeom prst="ellipse">
            <a:avLst/>
          </a:prstGeom>
          <a:solidFill>
            <a:srgbClr val="FDFECE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Accessibility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36F101-FC81-C6C1-8C53-E5B4BA2C022D}"/>
              </a:ext>
            </a:extLst>
          </p:cNvPr>
          <p:cNvSpPr>
            <a:spLocks noChangeAspect="1"/>
          </p:cNvSpPr>
          <p:nvPr/>
        </p:nvSpPr>
        <p:spPr>
          <a:xfrm>
            <a:off x="2613283" y="3156665"/>
            <a:ext cx="3534410" cy="2405220"/>
          </a:xfrm>
          <a:prstGeom prst="ellipse">
            <a:avLst/>
          </a:prstGeom>
          <a:solidFill>
            <a:srgbClr val="F9FC2D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Transparency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4B1DD-28C8-2409-F0ED-2D5302972818}"/>
              </a:ext>
            </a:extLst>
          </p:cNvPr>
          <p:cNvSpPr>
            <a:spLocks noChangeAspect="1"/>
          </p:cNvSpPr>
          <p:nvPr/>
        </p:nvSpPr>
        <p:spPr>
          <a:xfrm>
            <a:off x="2848868" y="3678239"/>
            <a:ext cx="3063240" cy="1756727"/>
          </a:xfrm>
          <a:prstGeom prst="ellipse">
            <a:avLst/>
          </a:prstGeom>
          <a:solidFill>
            <a:srgbClr val="FFBE5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Reproducibility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F7679-3670-69CB-B0CA-2BBCEA0EAFDA}"/>
              </a:ext>
            </a:extLst>
          </p:cNvPr>
          <p:cNvSpPr/>
          <p:nvPr/>
        </p:nvSpPr>
        <p:spPr>
          <a:xfrm>
            <a:off x="3145413" y="4092575"/>
            <a:ext cx="2470150" cy="1231900"/>
          </a:xfrm>
          <a:prstGeom prst="ellipse">
            <a:avLst/>
          </a:prstGeom>
          <a:solidFill>
            <a:srgbClr val="F2740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 </a:t>
            </a:r>
          </a:p>
          <a:p>
            <a:pPr algn="ctr"/>
            <a:r>
              <a:rPr lang="en-US" dirty="0"/>
              <a:t>Of</a:t>
            </a:r>
          </a:p>
          <a:p>
            <a:pPr algn="ctr"/>
            <a:r>
              <a:rPr lang="en-US" dirty="0"/>
              <a:t>Documentation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D38E-ACA1-0AF2-8412-3FD5B85AFFC9}"/>
              </a:ext>
            </a:extLst>
          </p:cNvPr>
          <p:cNvSpPr/>
          <p:nvPr/>
        </p:nvSpPr>
        <p:spPr>
          <a:xfrm>
            <a:off x="1455751" y="491868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Solving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050808-4F25-5DA3-BF36-1DC13AEF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1" t="2610" r="7255" b="8648"/>
          <a:stretch/>
        </p:blipFill>
        <p:spPr>
          <a:xfrm>
            <a:off x="2047175" y="1214666"/>
            <a:ext cx="660241" cy="941832"/>
          </a:xfrm>
          <a:prstGeom prst="ellipse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6E086D-6FC2-84D1-7687-69A32E249628}"/>
              </a:ext>
            </a:extLst>
          </p:cNvPr>
          <p:cNvSpPr/>
          <p:nvPr/>
        </p:nvSpPr>
        <p:spPr>
          <a:xfrm>
            <a:off x="5243770" y="505712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Knowledge Retention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65B62-F90E-1EE7-BD07-D06D3467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8" t="-3021" r="8228" b="5964"/>
          <a:stretch/>
        </p:blipFill>
        <p:spPr>
          <a:xfrm>
            <a:off x="5702584" y="1198247"/>
            <a:ext cx="881959" cy="941832"/>
          </a:xfrm>
          <a:prstGeom prst="ellipse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83CF8D8-A1C8-54FE-0A89-877FA7A7E69D}"/>
              </a:ext>
            </a:extLst>
          </p:cNvPr>
          <p:cNvSpPr/>
          <p:nvPr/>
        </p:nvSpPr>
        <p:spPr>
          <a:xfrm>
            <a:off x="7551431" y="1438149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Collaboration &amp; Partnership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90F9ECE1-E0FF-ED76-7A17-569D58E179FE}"/>
              </a:ext>
            </a:extLst>
          </p:cNvPr>
          <p:cNvGrpSpPr/>
          <p:nvPr/>
        </p:nvGrpSpPr>
        <p:grpSpPr>
          <a:xfrm>
            <a:off x="2281337" y="2534623"/>
            <a:ext cx="4198303" cy="3115904"/>
            <a:chOff x="1600701" y="4023698"/>
            <a:chExt cx="4198303" cy="311590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049434-C55B-E6E6-E858-1B378002C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0701" y="4023698"/>
              <a:ext cx="4198303" cy="3115904"/>
            </a:xfrm>
            <a:prstGeom prst="ellipse">
              <a:avLst/>
            </a:prstGeom>
            <a:solidFill>
              <a:srgbClr val="FDFECE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Accessibility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EAE09F-E3B2-9928-7821-371D51CB5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2648" y="4645740"/>
              <a:ext cx="3534410" cy="2405220"/>
            </a:xfrm>
            <a:prstGeom prst="ellipse">
              <a:avLst/>
            </a:prstGeom>
            <a:solidFill>
              <a:srgbClr val="F9FC2D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Transparency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F65B28-F0EF-0963-7E8F-1C8DB8F9A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8233" y="5167313"/>
              <a:ext cx="3063240" cy="1756727"/>
            </a:xfrm>
            <a:prstGeom prst="ellipse">
              <a:avLst/>
            </a:prstGeom>
            <a:solidFill>
              <a:srgbClr val="FFBE56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4F34A4C-169F-C4A8-645F-6966EB4032EA}"/>
                </a:ext>
              </a:extLst>
            </p:cNvPr>
            <p:cNvSpPr/>
            <p:nvPr/>
          </p:nvSpPr>
          <p:spPr>
            <a:xfrm>
              <a:off x="2464778" y="5581650"/>
              <a:ext cx="2470150" cy="1231900"/>
            </a:xfrm>
            <a:prstGeom prst="ellipse">
              <a:avLst/>
            </a:prstGeom>
            <a:solidFill>
              <a:srgbClr val="F27406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Benefits </a:t>
              </a:r>
            </a:p>
            <a:p>
              <a:pPr algn="ctr"/>
              <a:r>
                <a:rPr lang="en-US" dirty="0"/>
                <a:t>Of</a:t>
              </a:r>
            </a:p>
            <a:p>
              <a:pPr algn="ctr"/>
              <a:r>
                <a:rPr lang="en-US" dirty="0"/>
                <a:t>Documentation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08BFFFF-2F72-EC1B-7AB5-CDB1A4D78F28}"/>
              </a:ext>
            </a:extLst>
          </p:cNvPr>
          <p:cNvSpPr/>
          <p:nvPr/>
        </p:nvSpPr>
        <p:spPr>
          <a:xfrm>
            <a:off x="-609600" y="1438082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Onboarding &amp; Offboarding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8F908CB-EB5A-3FC6-EE5B-1C8AA576E6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2" t="6339" r="5960" b="9143"/>
          <a:stretch/>
        </p:blipFill>
        <p:spPr>
          <a:xfrm>
            <a:off x="-316696" y="2140079"/>
            <a:ext cx="1257283" cy="1078992"/>
          </a:xfrm>
          <a:prstGeom prst="ellipse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87C96A-01E0-1727-3F47-048B6727A6E9}"/>
              </a:ext>
            </a:extLst>
          </p:cNvPr>
          <p:cNvCxnSpPr>
            <a:cxnSpLocks/>
          </p:cNvCxnSpPr>
          <p:nvPr/>
        </p:nvCxnSpPr>
        <p:spPr>
          <a:xfrm flipH="1" flipV="1">
            <a:off x="809292" y="3084964"/>
            <a:ext cx="2587752" cy="1700784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E344CA5-01E1-3DDC-4656-992E99B2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1" t="2610" r="7255" b="8648"/>
          <a:stretch/>
        </p:blipFill>
        <p:spPr>
          <a:xfrm>
            <a:off x="2047175" y="1214666"/>
            <a:ext cx="660241" cy="941832"/>
          </a:xfrm>
          <a:prstGeom prst="ellipse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D565F8-3A46-C506-51C0-D4EF4782C791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2610726" y="2018570"/>
            <a:ext cx="973661" cy="2423806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6BF06CEE-0E52-81A4-4417-38573DBC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8" t="-3021" r="8228" b="5964"/>
          <a:stretch/>
        </p:blipFill>
        <p:spPr>
          <a:xfrm>
            <a:off x="5702584" y="1214666"/>
            <a:ext cx="881959" cy="941832"/>
          </a:xfrm>
          <a:prstGeom prst="ellipse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25428DB-2B86-57F8-9CCC-520BD9EF7A82}"/>
              </a:ext>
            </a:extLst>
          </p:cNvPr>
          <p:cNvCxnSpPr>
            <a:cxnSpLocks/>
          </p:cNvCxnSpPr>
          <p:nvPr/>
        </p:nvCxnSpPr>
        <p:spPr>
          <a:xfrm flipV="1">
            <a:off x="5175248" y="2006456"/>
            <a:ext cx="652197" cy="2435921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E8DE0570-E945-3378-8A9A-8AFC6C9C41C1}"/>
              </a:ext>
            </a:extLst>
          </p:cNvPr>
          <p:cNvCxnSpPr>
            <a:cxnSpLocks/>
          </p:cNvCxnSpPr>
          <p:nvPr/>
        </p:nvCxnSpPr>
        <p:spPr>
          <a:xfrm flipV="1">
            <a:off x="5362588" y="3081176"/>
            <a:ext cx="2586406" cy="1704573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3AA67FB1-E884-118E-1578-DE732C1A0B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245" t="3386" r="1756" b="4738"/>
          <a:stretch/>
        </p:blipFill>
        <p:spPr>
          <a:xfrm>
            <a:off x="7880128" y="2140080"/>
            <a:ext cx="1185695" cy="10768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3996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24FF81A-44CC-C755-CFD0-3E7DF1E01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472258"/>
              </p:ext>
            </p:extLst>
          </p:nvPr>
        </p:nvGraphicFramePr>
        <p:xfrm>
          <a:off x="1157287" y="1063625"/>
          <a:ext cx="68294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79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96</Words>
  <Application>Microsoft Office PowerPoint</Application>
  <PresentationFormat>Letter Paper (8.5x11 in)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SWRCB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Holder, Anna@Waterboards</dc:creator>
  <cp:lastModifiedBy>Holder, Anna@Waterboards</cp:lastModifiedBy>
  <cp:revision>1</cp:revision>
  <dcterms:created xsi:type="dcterms:W3CDTF">2024-10-07T21:18:58Z</dcterms:created>
  <dcterms:modified xsi:type="dcterms:W3CDTF">2024-10-08T00:08:34Z</dcterms:modified>
</cp:coreProperties>
</file>