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CCF158-5C88-46A9-975C-1517B3FFAE7B}" v="68" dt="2024-04-19T08:42:33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8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54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23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8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2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3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4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2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5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2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0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6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1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32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rgbClr val="1A1A1A"/>
                </a:solidFill>
                <a:ea typeface="+mj-lt"/>
                <a:cs typeface="+mj-lt"/>
              </a:rPr>
              <a:t>Изучение основных видов вооружения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Копылов Д.А ИС 31</a:t>
            </a:r>
            <a:r>
              <a:rPr lang="en-US" dirty="0"/>
              <a:t>/</a:t>
            </a:r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19377-B55B-60CA-93C9-CF674AE8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86441A-6119-0139-4CDF-DEE353983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61535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Вооруженные силы Российской Федерации были сформированы в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1992 году. На момент создания их численность составляла 2 880 000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человек. На сегодняшний день она достигает 1 000 000 человек. Это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не только одни из самых больших вооруженных сил в мире.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Вооружение российской армии на сегодняшний день является очень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современным, развитым, имеет запасы ядерного оружия, оружия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массового поражения, развитую систему противодействия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наступлению противника и передислокации оружия при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необходимости.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В армии Российской Федерации практически не используется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оружие иностранного производства. Все необходимое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изготавливается на территории страны. Вся военная техника и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вооружение являются результатом исследований ученых и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функционирования оборонной промышленности. Управление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армией осуществляется Министерством обороны Российской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Федерации посредством военных округов и других органов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управления. Также для управления ВС России создан Генеральный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штаб, задачами которого являются планирование обороны, ведение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мобилизационной и оперативной подготовки, организация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rgbClr val="333333"/>
                </a:solidFill>
                <a:ea typeface="+mn-lt"/>
                <a:cs typeface="+mn-lt"/>
              </a:rPr>
              <a:t>проведения разведывательных операций и др.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16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2DC92-B842-8B3A-8B46-ECE1BFF1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A09EB-3630-7C47-6024-FAB592636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66" y="1110265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Бронированная техника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Военная техника и вооружение российской армии постоянно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модернизируются. Это происходит с такими машинами как БТР,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БМП и БМД. Они предназначаются для ведения боевых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действий на различных типах местности, а также способны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перевозить боевой отряд численностью до 10 человек,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преодолевать водные препятствия. Эти транспортные средства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могут передвигаться как передним, так и задним ходом с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одинаковой скоростью.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Так, в начале 2013 года на вооружение российской армии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поступили БТР-82 и БТР-82А. Эта модификация обладает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экономичной дизель-генераторной установкой, оборудована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электроприводом со стабилизатором для управления пушкой,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лазерным прицелом. Конструкторы улучшили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разведывательные возможности, была улучшена система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пожаротушения и осколочной защиты.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0941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8CE69-A93A-E84F-B561-7AF3E513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2080B-B284-2782-5A99-1843ACEC7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172" y="760157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Ядерное оружие России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Ядерное оружие принято на вооружение еще со времен СССР.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Это целый комплекс, включающий в себя непосредственно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боеприпасы, носители и средства перемещения, а также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системы управления. Действие оружия основывается на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ядерной энергии, которая высвобождается в процессе реакции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деления или синтеза ядер. Новое ядерное оружие России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сегодня представляет РС-24 «</a:t>
            </a:r>
            <a:r>
              <a:rPr lang="ru-RU" sz="2000" dirty="0" err="1">
                <a:solidFill>
                  <a:srgbClr val="333333"/>
                </a:solidFill>
                <a:ea typeface="+mn-lt"/>
                <a:cs typeface="+mn-lt"/>
              </a:rPr>
              <a:t>Ярс</a:t>
            </a: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». Разработки по нему были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начаты при СССР в 1989 году. После отказа Украины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разрабатывать его совместно с Россией все конструкторские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наработки в 1992 году были переданы МИТ. По конструкции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ракета «</a:t>
            </a:r>
            <a:r>
              <a:rPr lang="ru-RU" sz="2000" dirty="0" err="1">
                <a:solidFill>
                  <a:srgbClr val="333333"/>
                </a:solidFill>
                <a:ea typeface="+mn-lt"/>
                <a:cs typeface="+mn-lt"/>
              </a:rPr>
              <a:t>Ярс</a:t>
            </a: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» подобна «Тополь-М». Ее отличие – новая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платформа для разведения блоков. На «</a:t>
            </a:r>
            <a:r>
              <a:rPr lang="ru-RU" sz="2000" dirty="0" err="1">
                <a:solidFill>
                  <a:srgbClr val="333333"/>
                </a:solidFill>
                <a:ea typeface="+mn-lt"/>
                <a:cs typeface="+mn-lt"/>
              </a:rPr>
              <a:t>Ярсе</a:t>
            </a: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» увеличена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полезная нагрузка, а корпус обработан специальным составом,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позволяющим уменьшить воздействие ядерного взрыва.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Данная ракета способна совершать программные маневры 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оборудована комплексом противодействия системам ПРО.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392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14F27-C7DF-CC9F-BDF0-DECDCC4D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A424E-6F43-B00F-873D-653E029F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265"/>
            <a:ext cx="8596668" cy="388077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Танки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Танки являются бронированными боевыми машинами и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используются наземными войсками. На сегодняшний день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 армии РФ используются модели Т-90, Т-80 и Т-72.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Современное вооружение танками превосходит по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численности оснащенность армии США.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Т-80 поставляется в армию с 1976 года, с тех пор он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пережил несколько модификаций. Используется для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поддержки огневой мощью сухопутных войск,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уничтожения людей и различных объектов (например,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укрепленных огневых точек), для создания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оборонительных рубежей. Имеет многослойную броню,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повышенную маневренность. Укомплектован 125миллиметровой пушкой, спаренной с пулеметом,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пулеметным комплексом «Утес», системой пуска дымовых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гранат, а также комплексом противотанкового управления</a:t>
            </a:r>
            <a:b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ракетами.</a:t>
            </a:r>
            <a:endParaRPr lang="ru-RU" sz="2000">
              <a:solidFill>
                <a:srgbClr val="333333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834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61FDB-90AC-58E2-3064-ABDB20A5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A7F120-EB0B-BB05-BBB3-F778F7061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58" y="234994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Авиация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Вооружение армии РФ в части авиации позволяет обеспечивать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защиту и нападение на врага, а также выполнять различные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операции, такие как разведывательные, охранные и прочие.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Авиация представлена самолетами и вертолетами различного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назначения.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Среди самолетов стоит отметить модель Су-35С. Данный истребитель является многофункциональным и сверхманевренным, он предназначается для нанесения ударов по движущимся и неподвижным наземным мишеням. Но основной его задачей является завоевание господства в воздухе. Су-35С имеет двигатели с большей тягой и поворотный вектор тяги (изделие 117-С). На нем применено принципиально новое бортовое оборудование – информационно-управляющая система самолета обеспечивает максимальную степень взаимодействия между пилотами и машиной. На истребителе установлена новейшая система управления вооружением «Ирбис-Э». Она способна на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одновременное обнаружение до 30 воздушных целей, обстрел до 8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целей без прерывания наблюдения за наземным и воздушным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пространством.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0844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B639B-26CC-0ED6-AC20-F872B3F2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17E81D-FB28-FAA6-99DC-898805943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616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Военные морские силы России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Вооружение ВМФ, которое использует армия новой России,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достаточно разнообразно. Надводные корабли обеспечивают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поддержку подводных сил, обеспечивают перевозку десантных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войск и прикрытие высадки, охрану территориальных вод,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береговой линии, поиск и слежение за противником,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поддержку диверсионных операций. Подводные силы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обеспечивают разведывательные операции, внезапное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нападение на континентальные и морские цели. Силы морской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авиации используются для атак на надводные силы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противника, разрушения ключевых объектов на его береговой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линии, перехвата и предотвращения атак авиации противника.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ВМФ включает в себя эскадренные миноносцы, сторожевые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корабли дальней и ближней морской зоны, малые ракетные 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противолодочные корабли, ракетные, противодиверсионные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катера, большие и малые десантные корабли, атомные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подводные лодки, тральщики, десантные катера.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7981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EFFAE-0F40-43A8-AF3C-416168E4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ABEDCC-B478-CC65-B744-7F85E3F5C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75" y="358562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Оборонное производство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После распада СССР оборонная промышленность пережила резкий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спад. Однако в 2006 году президентом России Владимиром Путиным была утверждена Государственная программа развития вооружений на 2007-2015 гг. Согласно этому документу, за указанные годы должно быть разработано новое вооружение и различные технические средства для замены старого.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Разработку и поставку нового и модернизированного вооружения и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техники осуществляют такие предприятия, как «</a:t>
            </a:r>
            <a:r>
              <a:rPr lang="ru-RU" sz="2000" dirty="0" err="1">
                <a:solidFill>
                  <a:srgbClr val="333333"/>
                </a:solidFill>
                <a:ea typeface="+mn-lt"/>
                <a:cs typeface="+mn-lt"/>
              </a:rPr>
              <a:t>Ростехнологии</a:t>
            </a: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»,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«Оборонпром», «Моторостроитель», «Ижевский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машиностроительный завод», «Объединенная авиастроительная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корпорация», ОАО «Вертолеты России», «Уралвагонзавод»,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«Курганский моторостроительный завод» и прочие.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>
                <a:solidFill>
                  <a:srgbClr val="333333"/>
                </a:solidFill>
                <a:ea typeface="+mn-lt"/>
                <a:cs typeface="+mn-lt"/>
              </a:rPr>
              <a:t>Большинство научно-исследовательских центров и конструкторских бюро, разрабатывающих вооружение российской армии, строго засекречены, как и предприятия оборонной промышленности. Но оборонная промышленность на сегодняшний день обеспечивает рабочими местами многие крупные и средние города Российской Федерации.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38838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0</TotalTime>
  <Words>1026</Words>
  <Application>Microsoft Office PowerPoint</Application>
  <PresentationFormat>Широкоэкранный</PresentationFormat>
  <Paragraphs>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Цитаты</vt:lpstr>
      <vt:lpstr>Изучение основных видов вооружения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Денис .</cp:lastModifiedBy>
  <cp:revision>29</cp:revision>
  <dcterms:created xsi:type="dcterms:W3CDTF">2024-04-19T08:31:59Z</dcterms:created>
  <dcterms:modified xsi:type="dcterms:W3CDTF">2024-04-23T10:47:20Z</dcterms:modified>
</cp:coreProperties>
</file>