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58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0290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Устав Вооруженных Сил РФ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51080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Устав Вооруженных Сил РФ является основополагающим документом, определяющим организацию и порядок прохождения военной службы в России. Он закрепляет права, обязанности и ответственность военнослужащих, а также регулирует их повседневную деятельность.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55439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6562011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6537722"/>
            <a:ext cx="261866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By Kopylov Denis </a:t>
            </a:r>
            <a:r>
              <a:rPr lang="en-US" sz="2187" b="1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Andreevich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2890123"/>
            <a:ext cx="93043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Структура и содержание устава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2037993" y="3917752"/>
            <a:ext cx="1055441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Устав включает в себя разделы, посвященные воинской дисциплине, обязанностям военнослужащих, организации повседневной деятельности и другим ключевым аспектам. Он детально регламентирует все стороны военной службы, обеспечивая четкость и последовательность в действиях военнослужащих.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3372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Права и обязанности военнослужащих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4040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6" name="Text 4"/>
          <p:cNvSpPr/>
          <p:nvPr/>
        </p:nvSpPr>
        <p:spPr>
          <a:xfrm>
            <a:off x="2212062" y="3282077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1672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Права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797141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Военнослужащие имеют право на достойное денежное довольствие, социальные гарантии, уважение их чести и достоинства.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24040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10" name="Text 8"/>
          <p:cNvSpPr/>
          <p:nvPr/>
        </p:nvSpPr>
        <p:spPr>
          <a:xfrm>
            <a:off x="5768221" y="3282077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31672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Обязанности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3797141"/>
            <a:ext cx="264795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Военнослужащие обязаны неукоснительно соблюдать Устав, добросовестно выполнять приказы командиров, поддерживать высокую боевую готовность.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24040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</p:sp>
      <p:sp>
        <p:nvSpPr>
          <p:cNvPr id="14" name="Text 12"/>
          <p:cNvSpPr/>
          <p:nvPr/>
        </p:nvSpPr>
        <p:spPr>
          <a:xfrm>
            <a:off x="9361051" y="3282077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316724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Ответственность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3797141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За нарушение Устава военнослужащие несут дисциплинарную, административную или уголовную ответственность.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5169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Воинская дисциплина и ответственность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73693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0B0B0A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3095863"/>
            <a:ext cx="32852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Воинская дисциплина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576280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Строгое и точное соблюдение военнослужащими порядка и правил, установленных Уставом и другими нормативными актами.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873693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0B0B0A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3095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Ответственность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576280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Установленные Уставом меры взыскания за нарушение дисциплины: замечание, выговор, арест, увольнение с военной службы.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442228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0B0B0A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6643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Призвание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6144816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Соблюдение Устава является долгом и призванием военнослужащих, залогом успешного выполнения боевых задач.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38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Организация повседневной деятельности</a:t>
            </a:r>
            <a:endParaRPr lang="en-US" sz="4338" dirty="0"/>
          </a:p>
        </p:txBody>
      </p:sp>
      <p:sp>
        <p:nvSpPr>
          <p:cNvPr id="6" name="Shape 3"/>
          <p:cNvSpPr/>
          <p:nvPr/>
        </p:nvSpPr>
        <p:spPr>
          <a:xfrm>
            <a:off x="4792385" y="2315170"/>
            <a:ext cx="44053" cy="5306854"/>
          </a:xfrm>
          <a:prstGeom prst="rect">
            <a:avLst/>
          </a:prstGeom>
          <a:solidFill>
            <a:srgbClr val="5B5B57"/>
          </a:solidFill>
          <a:ln/>
        </p:spPr>
      </p:sp>
      <p:sp>
        <p:nvSpPr>
          <p:cNvPr id="7" name="Shape 4"/>
          <p:cNvSpPr/>
          <p:nvPr/>
        </p:nvSpPr>
        <p:spPr>
          <a:xfrm>
            <a:off x="5062299" y="2713077"/>
            <a:ext cx="771168" cy="44053"/>
          </a:xfrm>
          <a:prstGeom prst="rect">
            <a:avLst/>
          </a:prstGeom>
          <a:solidFill>
            <a:srgbClr val="5B5B57"/>
          </a:solidFill>
          <a:ln/>
        </p:spPr>
      </p:sp>
      <p:sp>
        <p:nvSpPr>
          <p:cNvPr id="8" name="Shape 5"/>
          <p:cNvSpPr/>
          <p:nvPr/>
        </p:nvSpPr>
        <p:spPr>
          <a:xfrm>
            <a:off x="4566523" y="2487335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0B0B0A"/>
          </a:solidFill>
          <a:ln/>
        </p:spPr>
      </p:sp>
      <p:sp>
        <p:nvSpPr>
          <p:cNvPr id="9" name="Text 6"/>
          <p:cNvSpPr/>
          <p:nvPr/>
        </p:nvSpPr>
        <p:spPr>
          <a:xfrm>
            <a:off x="4739164" y="2528649"/>
            <a:ext cx="150376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7"/>
          <p:cNvSpPr/>
          <p:nvPr/>
        </p:nvSpPr>
        <p:spPr>
          <a:xfrm>
            <a:off x="6026348" y="2535436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Распорядок дня</a:t>
            </a:r>
            <a:endParaRPr lang="en-US" sz="2169" dirty="0"/>
          </a:p>
        </p:txBody>
      </p:sp>
      <p:sp>
        <p:nvSpPr>
          <p:cNvPr id="11" name="Text 8"/>
          <p:cNvSpPr/>
          <p:nvPr/>
        </p:nvSpPr>
        <p:spPr>
          <a:xfrm>
            <a:off x="60263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Устав регламентирует распорядок дня военнослужащих, включая время подъема, приема пищи, занятий и отдыха.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5062299" y="4555450"/>
            <a:ext cx="771168" cy="44053"/>
          </a:xfrm>
          <a:prstGeom prst="rect">
            <a:avLst/>
          </a:prstGeom>
          <a:solidFill>
            <a:srgbClr val="5B5B57"/>
          </a:solidFill>
          <a:ln/>
        </p:spPr>
      </p:sp>
      <p:sp>
        <p:nvSpPr>
          <p:cNvPr id="13" name="Shape 10"/>
          <p:cNvSpPr/>
          <p:nvPr/>
        </p:nvSpPr>
        <p:spPr>
          <a:xfrm>
            <a:off x="4566523" y="4329708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0B0B0A"/>
          </a:solidFill>
          <a:ln/>
        </p:spPr>
      </p:sp>
      <p:sp>
        <p:nvSpPr>
          <p:cNvPr id="14" name="Text 11"/>
          <p:cNvSpPr/>
          <p:nvPr/>
        </p:nvSpPr>
        <p:spPr>
          <a:xfrm>
            <a:off x="4703326" y="4371023"/>
            <a:ext cx="222052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2"/>
          <p:cNvSpPr/>
          <p:nvPr/>
        </p:nvSpPr>
        <p:spPr>
          <a:xfrm>
            <a:off x="6026348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Размещение и быт</a:t>
            </a:r>
            <a:endParaRPr lang="en-US" sz="2169" dirty="0"/>
          </a:p>
        </p:txBody>
      </p:sp>
      <p:sp>
        <p:nvSpPr>
          <p:cNvPr id="16" name="Text 13"/>
          <p:cNvSpPr/>
          <p:nvPr/>
        </p:nvSpPr>
        <p:spPr>
          <a:xfrm>
            <a:off x="60263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Устав определяет правила размещения военнослужащих, организацию их быта, содержание и оборудование казарм.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5062299" y="6397823"/>
            <a:ext cx="771168" cy="44053"/>
          </a:xfrm>
          <a:prstGeom prst="rect">
            <a:avLst/>
          </a:prstGeom>
          <a:solidFill>
            <a:srgbClr val="5B5B57"/>
          </a:solidFill>
          <a:ln/>
        </p:spPr>
      </p:sp>
      <p:sp>
        <p:nvSpPr>
          <p:cNvPr id="18" name="Shape 15"/>
          <p:cNvSpPr/>
          <p:nvPr/>
        </p:nvSpPr>
        <p:spPr>
          <a:xfrm>
            <a:off x="4566523" y="6172081"/>
            <a:ext cx="495776" cy="495776"/>
          </a:xfrm>
          <a:prstGeom prst="roundRect">
            <a:avLst>
              <a:gd name="adj" fmla="val 26669"/>
            </a:avLst>
          </a:prstGeom>
          <a:solidFill>
            <a:srgbClr val="0B0B0A"/>
          </a:solidFill>
          <a:ln/>
        </p:spPr>
      </p:sp>
      <p:sp>
        <p:nvSpPr>
          <p:cNvPr id="19" name="Text 16"/>
          <p:cNvSpPr/>
          <p:nvPr/>
        </p:nvSpPr>
        <p:spPr>
          <a:xfrm>
            <a:off x="4704040" y="6213396"/>
            <a:ext cx="220742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7"/>
          <p:cNvSpPr/>
          <p:nvPr/>
        </p:nvSpPr>
        <p:spPr>
          <a:xfrm>
            <a:off x="6026348" y="6220182"/>
            <a:ext cx="3579495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Служебные обязанности</a:t>
            </a:r>
            <a:endParaRPr lang="en-US" sz="2169" dirty="0"/>
          </a:p>
        </p:txBody>
      </p:sp>
      <p:sp>
        <p:nvSpPr>
          <p:cNvPr id="21" name="Text 18"/>
          <p:cNvSpPr/>
          <p:nvPr/>
        </p:nvSpPr>
        <p:spPr>
          <a:xfrm>
            <a:off x="60263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Устав четко закрепляет служебные обязанности различных должностных лиц, их взаимодействие и подчиненность.</a:t>
            </a:r>
            <a:endParaRPr lang="en-US" sz="173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951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Особенности устава в различных родах войск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13691"/>
            <a:ext cx="28390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Сухопутные войска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38304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Устав учитывает специфику боевого применения и организации Сухопутных войск.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369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Военно-Морской Флот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730234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Устав ВМФ регулирует особенности прохождения службы на кораблях и в береговых частях.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36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Другие рода войск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304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Аналогичным образом Устав адаптирован для Воздушно-космических сил, Ракетных войск стратегического назначения и пр.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8068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Важность изучения и соблюдения устава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1377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1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Изучение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71787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Глубокое изучение и понимание Устава является обязательным для всех военнослужащих.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1377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91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Соблюдение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7178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Неукоснительное соблюдение Устава обеспечивает дисциплину, порядок и боеготовность Вооруженных Сил.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1377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913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Традиции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7178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Устав воплощает многовековые традиции российской армии, которые необходимо чтить и поддерживать.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Произвольный</PresentationFormat>
  <Paragraphs>53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Tomorrow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Денис .</cp:lastModifiedBy>
  <cp:revision>3</cp:revision>
  <dcterms:created xsi:type="dcterms:W3CDTF">2024-04-23T08:22:50Z</dcterms:created>
  <dcterms:modified xsi:type="dcterms:W3CDTF">2024-04-23T08:24:05Z</dcterms:modified>
</cp:coreProperties>
</file>