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42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125260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Воинское приветствие без оружия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333161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Воинское приветствие является важной частью воинской культуры и традиций. Оно демонстрирует взаимное уважение между военнослужащими, а также выражает почтение к высшему званию и должности. Соблюдение правил воинского приветствия способствует поддержанию воинской дисциплины и уставного порядка.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7321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739771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715482"/>
            <a:ext cx="238875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</a:t>
            </a:r>
            <a:r>
              <a:rPr lang="ru-RU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Kopylov Denis </a:t>
            </a:r>
            <a:r>
              <a:rPr lang="en-US" sz="2187" b="1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884992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Воинское приветствие без оружия на месте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718078"/>
            <a:ext cx="44410" cy="4626412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311937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8916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17152" y="2933343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210997" y="2940248"/>
            <a:ext cx="28821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Стойка "Смирно"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760220" y="3420666"/>
            <a:ext cx="43329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Военнослужащий принимает стойку "Смирно", корпус прямой, ноги на ширине плеч, руки вдоль тела, голова прямо.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423023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400252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175956" y="4044196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4051102"/>
            <a:ext cx="43329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Повышение руки к головному убору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258" y="4878705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Правая рука поднимается ладонью вперед к головному убору на высоту глаз.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68791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460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168336" y="5501878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653" y="5508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Опускание руки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760220" y="5989201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Рука опускается вниз вдоль тела, корпус остается неподвижным.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90938" y="607576"/>
            <a:ext cx="11048524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Воинское приветствие без оружия в движении</a:t>
            </a:r>
            <a:endParaRPr lang="en-US" sz="4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938" y="2320052"/>
            <a:ext cx="1104781" cy="17677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27070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Шаг навстречу</a:t>
            </a:r>
            <a:endParaRPr lang="en-US" sz="2175" dirty="0"/>
          </a:p>
        </p:txBody>
      </p:sp>
      <p:sp>
        <p:nvSpPr>
          <p:cNvPr id="7" name="Text 3"/>
          <p:cNvSpPr/>
          <p:nvPr/>
        </p:nvSpPr>
        <p:spPr>
          <a:xfrm>
            <a:off x="3227070" y="3018711"/>
            <a:ext cx="9612392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Военнослужащий делает шаг вперед с левой ноги навстречу старшему по званию.</a:t>
            </a:r>
            <a:endParaRPr lang="en-US" sz="174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938" y="4087773"/>
            <a:ext cx="1104781" cy="176772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227070" y="4308634"/>
            <a:ext cx="556938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Поднятие руки к головному убору</a:t>
            </a:r>
            <a:endParaRPr lang="en-US" sz="2175" dirty="0"/>
          </a:p>
        </p:txBody>
      </p:sp>
      <p:sp>
        <p:nvSpPr>
          <p:cNvPr id="10" name="Text 5"/>
          <p:cNvSpPr/>
          <p:nvPr/>
        </p:nvSpPr>
        <p:spPr>
          <a:xfrm>
            <a:off x="3227070" y="4786432"/>
            <a:ext cx="9612392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Правая рука поднимается ладонью вперед к головному убору на высоту глаз.</a:t>
            </a:r>
            <a:endParaRPr lang="en-US" sz="174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938" y="5855494"/>
            <a:ext cx="1104781" cy="176772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227070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Опускание руки</a:t>
            </a:r>
            <a:endParaRPr lang="en-US" sz="2175" dirty="0"/>
          </a:p>
        </p:txBody>
      </p:sp>
      <p:sp>
        <p:nvSpPr>
          <p:cNvPr id="13" name="Text 7"/>
          <p:cNvSpPr/>
          <p:nvPr/>
        </p:nvSpPr>
        <p:spPr>
          <a:xfrm>
            <a:off x="3227070" y="6554153"/>
            <a:ext cx="9612392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Рука опускается вниз вдоль тела, корпус остается неподвижным.</a:t>
            </a:r>
            <a:endParaRPr lang="en-US" sz="17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768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61392" y="2899767"/>
            <a:ext cx="9507617" cy="17827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79"/>
              </a:lnSpc>
              <a:buNone/>
            </a:pPr>
            <a:r>
              <a:rPr lang="en-US" sz="3743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Выполнение воинского приветствия в различных ситуациях</a:t>
            </a:r>
            <a:endParaRPr lang="en-US" sz="3743" dirty="0"/>
          </a:p>
        </p:txBody>
      </p:sp>
      <p:sp>
        <p:nvSpPr>
          <p:cNvPr id="6" name="Shape 2"/>
          <p:cNvSpPr/>
          <p:nvPr/>
        </p:nvSpPr>
        <p:spPr>
          <a:xfrm>
            <a:off x="2561392" y="5116116"/>
            <a:ext cx="427792" cy="427792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691408" y="5151715"/>
            <a:ext cx="167759" cy="356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7"/>
              </a:lnSpc>
              <a:buNone/>
            </a:pPr>
            <a:r>
              <a:rPr lang="en-US" sz="2246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246" dirty="0"/>
          </a:p>
        </p:txBody>
      </p:sp>
      <p:sp>
        <p:nvSpPr>
          <p:cNvPr id="8" name="Text 4"/>
          <p:cNvSpPr/>
          <p:nvPr/>
        </p:nvSpPr>
        <p:spPr>
          <a:xfrm>
            <a:off x="3179326" y="5181481"/>
            <a:ext cx="2424470" cy="594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0"/>
              </a:lnSpc>
              <a:buNone/>
            </a:pPr>
            <a:r>
              <a:rPr lang="en-US" sz="187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Приветствие при встрече</a:t>
            </a:r>
            <a:endParaRPr lang="en-US" sz="1872" dirty="0"/>
          </a:p>
        </p:txBody>
      </p:sp>
      <p:sp>
        <p:nvSpPr>
          <p:cNvPr id="9" name="Text 5"/>
          <p:cNvSpPr/>
          <p:nvPr/>
        </p:nvSpPr>
        <p:spPr>
          <a:xfrm>
            <a:off x="3179326" y="5889665"/>
            <a:ext cx="2424470" cy="1521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6"/>
              </a:lnSpc>
              <a:buNone/>
            </a:pPr>
            <a:r>
              <a:rPr lang="en-US" sz="1497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Военнослужащий должен приветствовать старших по званию, встречая их на улице, в помещении или при проходе мимо.</a:t>
            </a:r>
            <a:endParaRPr lang="en-US" sz="1497" dirty="0"/>
          </a:p>
        </p:txBody>
      </p:sp>
      <p:sp>
        <p:nvSpPr>
          <p:cNvPr id="10" name="Shape 6"/>
          <p:cNvSpPr/>
          <p:nvPr/>
        </p:nvSpPr>
        <p:spPr>
          <a:xfrm>
            <a:off x="5793938" y="5116116"/>
            <a:ext cx="427792" cy="427792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88712" y="5151715"/>
            <a:ext cx="238125" cy="356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7"/>
              </a:lnSpc>
              <a:buNone/>
            </a:pPr>
            <a:r>
              <a:rPr lang="en-US" sz="2246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246" dirty="0"/>
          </a:p>
        </p:txBody>
      </p:sp>
      <p:sp>
        <p:nvSpPr>
          <p:cNvPr id="12" name="Text 8"/>
          <p:cNvSpPr/>
          <p:nvPr/>
        </p:nvSpPr>
        <p:spPr>
          <a:xfrm>
            <a:off x="6411873" y="5181481"/>
            <a:ext cx="2424470" cy="594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0"/>
              </a:lnSpc>
              <a:buNone/>
            </a:pPr>
            <a:r>
              <a:rPr lang="en-US" sz="187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Приветствие в строю</a:t>
            </a:r>
            <a:endParaRPr lang="en-US" sz="1872" dirty="0"/>
          </a:p>
        </p:txBody>
      </p:sp>
      <p:sp>
        <p:nvSpPr>
          <p:cNvPr id="13" name="Text 9"/>
          <p:cNvSpPr/>
          <p:nvPr/>
        </p:nvSpPr>
        <p:spPr>
          <a:xfrm>
            <a:off x="6411873" y="5889665"/>
            <a:ext cx="2424470" cy="1216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6"/>
              </a:lnSpc>
              <a:buNone/>
            </a:pPr>
            <a:r>
              <a:rPr lang="en-US" sz="1497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Военнослужащие обязаны приветствовать старших по званию, проходящих вдоль строя.</a:t>
            </a:r>
            <a:endParaRPr lang="en-US" sz="1497" dirty="0"/>
          </a:p>
        </p:txBody>
      </p:sp>
      <p:sp>
        <p:nvSpPr>
          <p:cNvPr id="14" name="Shape 10"/>
          <p:cNvSpPr/>
          <p:nvPr/>
        </p:nvSpPr>
        <p:spPr>
          <a:xfrm>
            <a:off x="9026485" y="5116116"/>
            <a:ext cx="427792" cy="427792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114711" y="5151715"/>
            <a:ext cx="251222" cy="356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7"/>
              </a:lnSpc>
              <a:buNone/>
            </a:pPr>
            <a:r>
              <a:rPr lang="en-US" sz="2246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246" dirty="0"/>
          </a:p>
        </p:txBody>
      </p:sp>
      <p:sp>
        <p:nvSpPr>
          <p:cNvPr id="16" name="Text 12"/>
          <p:cNvSpPr/>
          <p:nvPr/>
        </p:nvSpPr>
        <p:spPr>
          <a:xfrm>
            <a:off x="9644420" y="5181481"/>
            <a:ext cx="2424470" cy="891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0"/>
              </a:lnSpc>
              <a:buNone/>
            </a:pPr>
            <a:r>
              <a:rPr lang="en-US" sz="187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Приветствие при подходе к командиру</a:t>
            </a:r>
            <a:endParaRPr lang="en-US" sz="1872" dirty="0"/>
          </a:p>
        </p:txBody>
      </p:sp>
      <p:sp>
        <p:nvSpPr>
          <p:cNvPr id="17" name="Text 13"/>
          <p:cNvSpPr/>
          <p:nvPr/>
        </p:nvSpPr>
        <p:spPr>
          <a:xfrm>
            <a:off x="9644420" y="6186726"/>
            <a:ext cx="2424470" cy="1521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6"/>
              </a:lnSpc>
              <a:buNone/>
            </a:pPr>
            <a:r>
              <a:rPr lang="en-US" sz="1497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Подчиненный обязан приветствовать командира, подходя к нему для доклада или получения указаний.</a:t>
            </a:r>
            <a:endParaRPr lang="en-US" sz="149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95926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Внешний вид и поведение при выполнении приветствия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Опрятность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209455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Военнослужащий должен быть одет в надлежащую, чистую и отглаженную форму одежды.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Подтянутость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209455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Военнослужащий обязан держать корпус прямо, не сутулиться, смотреть в глаза старшему.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640098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Сосредоточенность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556641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Военнослужащий должен быть сосредоточен, внимателен и вежлив при выполнении воинского приветствия.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01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2366" y="610433"/>
            <a:ext cx="9308068" cy="1387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2"/>
              </a:lnSpc>
              <a:buNone/>
            </a:pPr>
            <a:r>
              <a:rPr lang="en-US" sz="437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Ответственность за нарушение правил</a:t>
            </a:r>
            <a:endParaRPr lang="en-US" sz="4370" dirty="0"/>
          </a:p>
        </p:txBody>
      </p:sp>
      <p:sp>
        <p:nvSpPr>
          <p:cNvPr id="6" name="Shape 2"/>
          <p:cNvSpPr/>
          <p:nvPr/>
        </p:nvSpPr>
        <p:spPr>
          <a:xfrm>
            <a:off x="832366" y="2330648"/>
            <a:ext cx="4543068" cy="3417570"/>
          </a:xfrm>
          <a:prstGeom prst="roundRect">
            <a:avLst>
              <a:gd name="adj" fmla="val 2923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1918" y="2560201"/>
            <a:ext cx="4083963" cy="693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1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Дисциплинарные взыскания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1061918" y="3386971"/>
            <a:ext cx="4083963" cy="2131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Военнослужащие, нарушившие правила воинского приветствия, могут быть подвергнуты дисциплинарным взысканиям вплоть до лишения специальных званий.</a:t>
            </a:r>
            <a:endParaRPr lang="en-US" sz="1748" dirty="0"/>
          </a:p>
        </p:txBody>
      </p:sp>
      <p:sp>
        <p:nvSpPr>
          <p:cNvPr id="9" name="Shape 5"/>
          <p:cNvSpPr/>
          <p:nvPr/>
        </p:nvSpPr>
        <p:spPr>
          <a:xfrm>
            <a:off x="5597366" y="2330648"/>
            <a:ext cx="4543068" cy="3417570"/>
          </a:xfrm>
          <a:prstGeom prst="roundRect">
            <a:avLst>
              <a:gd name="adj" fmla="val 2923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6919" y="2560201"/>
            <a:ext cx="3296364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1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Подрыв авторитета</a:t>
            </a:r>
            <a:endParaRPr lang="en-US" sz="2185" dirty="0"/>
          </a:p>
        </p:txBody>
      </p:sp>
      <p:sp>
        <p:nvSpPr>
          <p:cNvPr id="11" name="Text 7"/>
          <p:cNvSpPr/>
          <p:nvPr/>
        </p:nvSpPr>
        <p:spPr>
          <a:xfrm>
            <a:off x="5826919" y="3040142"/>
            <a:ext cx="4083963" cy="1421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Пренебрежение воинским приветствием наносит ущерб авторитету и уставному порядку в воинских подразделениях.</a:t>
            </a:r>
            <a:endParaRPr lang="en-US" sz="1748" dirty="0"/>
          </a:p>
        </p:txBody>
      </p:sp>
      <p:sp>
        <p:nvSpPr>
          <p:cNvPr id="12" name="Shape 8"/>
          <p:cNvSpPr/>
          <p:nvPr/>
        </p:nvSpPr>
        <p:spPr>
          <a:xfrm>
            <a:off x="832366" y="5970151"/>
            <a:ext cx="9308068" cy="1649611"/>
          </a:xfrm>
          <a:prstGeom prst="roundRect">
            <a:avLst>
              <a:gd name="adj" fmla="val 605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61918" y="6199703"/>
            <a:ext cx="34987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1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Нарушение традиций</a:t>
            </a:r>
            <a:endParaRPr lang="en-US" sz="2185" dirty="0"/>
          </a:p>
        </p:txBody>
      </p:sp>
      <p:sp>
        <p:nvSpPr>
          <p:cNvPr id="14" name="Text 10"/>
          <p:cNvSpPr/>
          <p:nvPr/>
        </p:nvSpPr>
        <p:spPr>
          <a:xfrm>
            <a:off x="1061918" y="6679644"/>
            <a:ext cx="8848963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n-US" sz="174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Несоблюдение правил воинского приветствия является нарушением важных воинских традиций и норм поведения.</a:t>
            </a:r>
            <a:endParaRPr lang="en-US" sz="174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5844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Значение воинского приветствия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69153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Уважение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949547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Воинское приветствие выражает взаимное уважение между военнослужащими.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69153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Дисциплина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949547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Соблюдение правил приветствия поддерживает воинскую дисциплину и уставной порядок.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69153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Традиции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949547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Воинское приветствие является важной частью военных традиций и культуры.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Произвольный</PresentationFormat>
  <Paragraphs>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Dela Gothic One</vt:lpstr>
      <vt:lpstr>DM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2024-04-23T08:29:27Z</dcterms:created>
  <dcterms:modified xsi:type="dcterms:W3CDTF">2024-04-23T08:35:16Z</dcterms:modified>
</cp:coreProperties>
</file>