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44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7" name="Text 2"/>
          <p:cNvSpPr/>
          <p:nvPr/>
        </p:nvSpPr>
        <p:spPr>
          <a:xfrm>
            <a:off x="1505415" y="1125260"/>
            <a:ext cx="12291785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Вооружение мотострелкового отделения</a:t>
            </a:r>
            <a:endParaRPr lang="en-US" sz="6036" dirty="0"/>
          </a:p>
        </p:txBody>
      </p:sp>
      <p:sp>
        <p:nvSpPr>
          <p:cNvPr id="8" name="Text 3"/>
          <p:cNvSpPr/>
          <p:nvPr/>
        </p:nvSpPr>
        <p:spPr>
          <a:xfrm>
            <a:off x="2375211" y="4333161"/>
            <a:ext cx="1142199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Мотострелковое отделение - основной боевой элемент мотострелковых подразделений. Оно оснащено широким спектром современного вооружения, включающего стрелковое оружие, гранатометы, противотанковые средства и средства связи. Эти образцы вооружения обладают высокой огневой мощью и обеспечивают выполнение различных боевых задач.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233" y="7256870"/>
            <a:ext cx="340162" cy="3401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666710" y="7177906"/>
            <a:ext cx="236089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Kopylov Denis </a:t>
            </a:r>
            <a:r>
              <a:rPr lang="en-US" sz="2187" b="1" dirty="0" err="1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Andreevich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39064"/>
            <a:ext cx="57398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Стрелковое оружие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Автомат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Основное оружие мотострелков, обеспечивающее им высокую мобильность и огневую мощь в ближнем бою.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Пистолет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85822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Личное оружие для самообороны, применяется в особых условиях ближнего боя.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Ручной пулемет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85822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Обеспечивает интенсивный огонь по противнику и поддержку стрелковых подразделений.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216955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Гранатометы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37077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23373" y="3412450"/>
            <a:ext cx="1290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Назначение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392751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Для поражения легкобронированных целей, живой силы и огневых средств противника.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337077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87271" y="3412450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352342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Характеристики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352342" y="3927515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Высокая дальность и точность стрельбы, взрывная мощность гранат.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222462" y="3370778"/>
            <a:ext cx="499943" cy="499943"/>
          </a:xfrm>
          <a:prstGeom prst="roundRect">
            <a:avLst>
              <a:gd name="adj" fmla="val 20000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75934" y="3412450"/>
            <a:ext cx="1930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944576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Применение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944576" y="3927515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Для поддержки атакующих и оборонительных действий мотострелкового подразделения.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80766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Противотанковые средства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37849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Реактивные гранатометы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Эффективное оружие для борьбы с танками и другой бронетехникой противника.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Высокая точность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Обеспечивает попадание в уязвимые места броневой защиты на дальних дистанциях.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928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Боевое применение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Применяются для поражения бронетехники в обороне и в наступательных действиях.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83274"/>
            <a:ext cx="104533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Средства связи и управления огнем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Радиостанции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Обеспечивают надежную связь между бойцами и командованием.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299585"/>
            <a:ext cx="32370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Средства наблюдения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Позволяют вести разведку и корректировать огонь артиллерии.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99585"/>
            <a:ext cx="29483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Системы наведения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780002"/>
            <a:ext cx="32960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Повышают точность огневого поражения противника.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367558"/>
            <a:ext cx="74460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Инженерное вооружение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506272"/>
            <a:ext cx="10554414" cy="2355652"/>
          </a:xfrm>
          <a:prstGeom prst="roundRect">
            <a:avLst>
              <a:gd name="adj" fmla="val 424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513892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65474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Саперные инструменты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3654743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Для разминирования, строительства и ремонта инженерных сооружений.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4506397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6472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Минно-взрывные средства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4647248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Для устройства минных полей и применения штатных инженерных боеприпасов.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3645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Роль вооружения в боевых действиях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58453"/>
            <a:ext cx="4542115" cy="2361605"/>
          </a:xfrm>
          <a:prstGeom prst="roundRect">
            <a:avLst>
              <a:gd name="adj" fmla="val 4234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0590" y="30882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Огневая мощь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4720590" y="3568660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Современные образцы вооружения обеспечивают высокую эффективность поражения противника.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9255085" y="2858453"/>
            <a:ext cx="4542115" cy="2361605"/>
          </a:xfrm>
          <a:prstGeom prst="roundRect">
            <a:avLst>
              <a:gd name="adj" fmla="val 4234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484876" y="30882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Универсальность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9484876" y="3568660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Широкий спектр вооружения позволяет решать разнообразные боевые задачи.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490799" y="5442228"/>
            <a:ext cx="9306401" cy="1650802"/>
          </a:xfrm>
          <a:prstGeom prst="roundRect">
            <a:avLst>
              <a:gd name="adj" fmla="val 6057"/>
            </a:avLst>
          </a:prstGeom>
          <a:noFill/>
          <a:ln w="7620">
            <a:solidFill>
              <a:srgbClr val="55555C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720590" y="56720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Надежность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4720590" y="6152436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Высокое качество и эксплуатационные характеристики вооружения гарантируют его безотказную работу.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Произвольный</PresentationFormat>
  <Paragraphs>53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Instrument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4</cp:revision>
  <dcterms:created xsi:type="dcterms:W3CDTF">2024-04-23T08:39:22Z</dcterms:created>
  <dcterms:modified xsi:type="dcterms:W3CDTF">2024-04-23T09:00:52Z</dcterms:modified>
</cp:coreProperties>
</file>