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24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302901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Первая помощь при кровотечениях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5108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Знание основных приемов оказания первой помощи при кровотечениях жизненно важно. Быстрое и правильное реагирование может спасти человеческую жизнь. В этом введении рассмотрим типы кровотечений и необходимые первичные меры по их остановке.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554391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562011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537722"/>
            <a:ext cx="238875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Kopylov Denis </a:t>
            </a:r>
            <a:r>
              <a:rPr lang="en-US" sz="2187" b="1" dirty="0" err="1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702719"/>
            <a:ext cx="664178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Типы кровотечений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12144" y="3945612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482334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Артериальное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482334" y="4460677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Яркое алое кровотечение, бьющее пульсирующей струей.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37597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648325" y="3945612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259711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Венозное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59711" y="4460677"/>
            <a:ext cx="283309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Темная, равномерно вытекающая кровь.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314974" y="390394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18082" y="3945612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0037088" y="39802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Капиллярное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0037088" y="4460677"/>
            <a:ext cx="283309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Множество мелких кровоточащих точек по краям раны.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402681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Первичные меры при кровотечении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346853"/>
            <a:ext cx="42348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Остановка кровотечения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760220" y="4916210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Сразу же приложить давление к ране, чтобы остановить кровь.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4346853"/>
            <a:ext cx="28182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Обработка раны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916210"/>
            <a:ext cx="528399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Очистить и обработать рану, наложить стерильную повязку.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1202888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Техника наложения давящей повязки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7293054" y="2924889"/>
            <a:ext cx="44410" cy="4101703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8" name="Shape 4"/>
          <p:cNvSpPr/>
          <p:nvPr/>
        </p:nvSpPr>
        <p:spPr>
          <a:xfrm>
            <a:off x="6287631" y="332619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9" name="Shape 5"/>
          <p:cNvSpPr/>
          <p:nvPr/>
        </p:nvSpPr>
        <p:spPr>
          <a:xfrm>
            <a:off x="7065228" y="30984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217152" y="3140154"/>
            <a:ext cx="19597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315653" y="3147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Шаг 1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1760220" y="3627477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Расположить стерильную салфетку или бинт непосредственно на рану.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565172" y="443704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4" name="Shape 10"/>
          <p:cNvSpPr/>
          <p:nvPr/>
        </p:nvSpPr>
        <p:spPr>
          <a:xfrm>
            <a:off x="7065228" y="42093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7175956" y="4251008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8537258" y="4257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Шаг 2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8537258" y="4738330"/>
            <a:ext cx="43329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Плотно и равномерно обмотать поврежденную область, чтобы оказать давление.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631" y="554361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8D2424"/>
          </a:solidFill>
          <a:ln/>
        </p:spPr>
      </p:sp>
      <p:sp>
        <p:nvSpPr>
          <p:cNvPr id="19" name="Shape 15"/>
          <p:cNvSpPr/>
          <p:nvPr/>
        </p:nvSpPr>
        <p:spPr>
          <a:xfrm>
            <a:off x="7065228" y="53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168336" y="5357574"/>
            <a:ext cx="2936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3315653" y="53644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Шаг 3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1760220" y="5844897"/>
            <a:ext cx="433292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Закрепить повязку, не пережимая кровообращение.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428155"/>
            <a:ext cx="72750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Использование жгута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1760220" y="2566868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990011" y="2796659"/>
            <a:ext cx="342852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Когда использовать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990011" y="3277076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При сильном артериальном кровотечении, которое не удается остановить давящей повязкой.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566868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796659"/>
            <a:ext cx="40515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Правила использования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277076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Накладывать максимально близко к ране, затягивать до полной остановки кровотечения.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760220" y="4795242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990011" y="5025033"/>
            <a:ext cx="42185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Меры предосторожности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1990011" y="5505450"/>
            <a:ext cx="498431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 держать жгут более 1-2 часов, чтобы избежать омертвления тканей.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443895" cy="2006203"/>
          </a:xfrm>
          <a:prstGeom prst="roundRect">
            <a:avLst>
              <a:gd name="adj" fmla="val 4984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Маркировка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98431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Указать время наложения жгута, чтобы оказывающие помощь знали, как долго он был наложен.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910D0D">
              <a:alpha val="75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1758434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Особенности оказания первой помощи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3480435"/>
            <a:ext cx="3703320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2391" y="4702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Носовые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1982391" y="5182791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Наклонить голову вперед, прижать крылья носа к перегородке.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3480435"/>
            <a:ext cx="3703320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685711" y="4702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Ушные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5685711" y="5182791"/>
            <a:ext cx="325897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Наложить давящую повязку, не пережимая сосуды.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860" y="3480435"/>
            <a:ext cx="3703320" cy="8886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389031" y="4702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Внутренние</a:t>
            </a:r>
            <a:endParaRPr lang="en-US" sz="2187" dirty="0"/>
          </a:p>
        </p:txBody>
      </p:sp>
      <p:sp>
        <p:nvSpPr>
          <p:cNvPr id="15" name="Text 8"/>
          <p:cNvSpPr/>
          <p:nvPr/>
        </p:nvSpPr>
        <p:spPr>
          <a:xfrm>
            <a:off x="9389031" y="5182791"/>
            <a:ext cx="325897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Вызвать скорую, обеспечить покой и приподнять ноги пострадавшего.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760220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7" name="Text 3"/>
          <p:cNvSpPr/>
          <p:nvPr/>
        </p:nvSpPr>
        <p:spPr>
          <a:xfrm>
            <a:off x="1760220" y="3917752"/>
            <a:ext cx="1110996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Регулярная отработка практических навыков оказания первой помощи при кровотечениях чрезвычайно важна. Быстрое и правильное реагирование может спасти жизнь. Надеюсь, эта презентация предоставила необходимые знания для своевременного оказания помощи при различных видах кровотечений.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Произвольный</PresentationFormat>
  <Paragraphs>53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Dela Gothic One</vt:lpstr>
      <vt:lpstr>DM Sans</vt:lpstr>
      <vt:lpstr>Instrument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2024-04-23T08:45:27Z</dcterms:created>
  <dcterms:modified xsi:type="dcterms:W3CDTF">2024-04-23T09:01:22Z</dcterms:modified>
</cp:coreProperties>
</file>