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04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475184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в искусственное дыхание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68308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Искусственное дыхание - жизненно важная техника первой помощи, используемая при остановке дыхания. Она позволяет обеспечить поступление кислорода в легкие пациента до прибытия медицинской помощи.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35460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6362224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6360081"/>
            <a:ext cx="232231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Kopylov Denis </a:t>
            </a:r>
            <a:r>
              <a:rPr lang="en-US" sz="2187" b="1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Andreevich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5553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Основные способы искусственного дыхания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2511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348" y="4292798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32744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Рот-в-рот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807863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Прямая передача воздуха от спасателя пациенту.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42511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80127" y="429279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432744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Рот-в-нос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807863"/>
            <a:ext cx="26479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Передача воздуха через нос пациента.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42511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67480" y="4292798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4327446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Мешок Амбу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807863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Ручной аппарат для искусственной вентиляции легких.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Техника проведения искусственного дыхания "рот-в-рот"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Шаг 1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Очистите дыхательные пути пациента от посторонних предметов.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Шаг 2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Запрокиньте голову пациента назад, чтобы открыть дыхательные пути.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Шаг 3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Сделайте глубокий вдох и плотно прижмите свои губы к губам пациента.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67163" y="607576"/>
            <a:ext cx="10496074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kern="0" spc="-13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Техника проведения искусственного дыхания "рот-в-нос"</a:t>
            </a:r>
            <a:endParaRPr lang="en-US" sz="43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163" y="2320052"/>
            <a:ext cx="1104781" cy="17677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503295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6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Шаг 1</a:t>
            </a:r>
            <a:endParaRPr lang="en-US" sz="2175" dirty="0"/>
          </a:p>
        </p:txBody>
      </p:sp>
      <p:sp>
        <p:nvSpPr>
          <p:cNvPr id="7" name="Text 4"/>
          <p:cNvSpPr/>
          <p:nvPr/>
        </p:nvSpPr>
        <p:spPr>
          <a:xfrm>
            <a:off x="3503295" y="3018711"/>
            <a:ext cx="9059942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Очистите полость рта и носа пациента.</a:t>
            </a:r>
            <a:endParaRPr lang="en-US" sz="174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163" y="4087773"/>
            <a:ext cx="1104781" cy="176772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503295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6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Шаг 2</a:t>
            </a:r>
            <a:endParaRPr lang="en-US" sz="2175" dirty="0"/>
          </a:p>
        </p:txBody>
      </p:sp>
      <p:sp>
        <p:nvSpPr>
          <p:cNvPr id="10" name="Text 6"/>
          <p:cNvSpPr/>
          <p:nvPr/>
        </p:nvSpPr>
        <p:spPr>
          <a:xfrm>
            <a:off x="3503295" y="4786432"/>
            <a:ext cx="9059942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Запрокиньте голову пациента, зажмите нос и плотно обхватите губы пациента своими.</a:t>
            </a:r>
            <a:endParaRPr lang="en-US" sz="174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163" y="5855494"/>
            <a:ext cx="1104781" cy="176772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503295" y="6076355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kern="0" spc="-6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Шаг 3</a:t>
            </a:r>
            <a:endParaRPr lang="en-US" sz="2175" dirty="0"/>
          </a:p>
        </p:txBody>
      </p:sp>
      <p:sp>
        <p:nvSpPr>
          <p:cNvPr id="13" name="Text 8"/>
          <p:cNvSpPr/>
          <p:nvPr/>
        </p:nvSpPr>
        <p:spPr>
          <a:xfrm>
            <a:off x="3503295" y="6554153"/>
            <a:ext cx="9059942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Сделайте 1-2 дыхательных цикла и проверьте реакцию пациента.</a:t>
            </a:r>
            <a:endParaRPr lang="en-US" sz="17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8902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Техника проведения искусственного дыхания с использованием мешка Амбу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4216360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9939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Подача кислорода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74375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Мешок Амбу насыщает вдыхаемый воздух кислородом.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4216360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9939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Плотное прилегание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74375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Маска мешка должна плотно прилегать к лицу пациента.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4216360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9939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Ритмичное сжатие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7437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Нужно ритмично сжимать мешок, подавая воздух в легкие.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1125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33675" y="2941677"/>
            <a:ext cx="9162931" cy="18084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47"/>
              </a:lnSpc>
              <a:buNone/>
            </a:pPr>
            <a:r>
              <a:rPr lang="en-US" sz="3797" b="1" kern="0" spc="-114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Практические рекомендации по освоению техник искусственного дыхания</a:t>
            </a:r>
            <a:endParaRPr lang="en-US" sz="3797" dirty="0"/>
          </a:p>
        </p:txBody>
      </p:sp>
      <p:sp>
        <p:nvSpPr>
          <p:cNvPr id="6" name="Shape 3"/>
          <p:cNvSpPr/>
          <p:nvPr/>
        </p:nvSpPr>
        <p:spPr>
          <a:xfrm>
            <a:off x="2733675" y="5039439"/>
            <a:ext cx="2925723" cy="2662476"/>
          </a:xfrm>
          <a:prstGeom prst="roundRect">
            <a:avLst>
              <a:gd name="adj" fmla="val 326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934176" y="5239941"/>
            <a:ext cx="2458522" cy="301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73"/>
              </a:lnSpc>
              <a:buNone/>
            </a:pPr>
            <a:r>
              <a:rPr lang="en-US" sz="1899" b="1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Регулярная практика</a:t>
            </a:r>
            <a:endParaRPr lang="en-US" sz="1899" dirty="0"/>
          </a:p>
        </p:txBody>
      </p:sp>
      <p:sp>
        <p:nvSpPr>
          <p:cNvPr id="8" name="Text 5"/>
          <p:cNvSpPr/>
          <p:nvPr/>
        </p:nvSpPr>
        <p:spPr>
          <a:xfrm>
            <a:off x="2934176" y="5657017"/>
            <a:ext cx="2524720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Отработка техник искусственного дыхания должна проводиться регулярно для закрепления навыков.</a:t>
            </a:r>
            <a:endParaRPr lang="en-US" sz="1519" dirty="0"/>
          </a:p>
        </p:txBody>
      </p:sp>
      <p:sp>
        <p:nvSpPr>
          <p:cNvPr id="9" name="Shape 6"/>
          <p:cNvSpPr/>
          <p:nvPr/>
        </p:nvSpPr>
        <p:spPr>
          <a:xfrm>
            <a:off x="5852279" y="5039439"/>
            <a:ext cx="2925723" cy="2662476"/>
          </a:xfrm>
          <a:prstGeom prst="roundRect">
            <a:avLst>
              <a:gd name="adj" fmla="val 326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6052780" y="5239941"/>
            <a:ext cx="2524720" cy="602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3"/>
              </a:lnSpc>
              <a:buNone/>
            </a:pPr>
            <a:r>
              <a:rPr lang="en-US" sz="1899" b="1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Использование тренажеров</a:t>
            </a:r>
            <a:endParaRPr lang="en-US" sz="1899" dirty="0"/>
          </a:p>
        </p:txBody>
      </p:sp>
      <p:sp>
        <p:nvSpPr>
          <p:cNvPr id="11" name="Text 8"/>
          <p:cNvSpPr/>
          <p:nvPr/>
        </p:nvSpPr>
        <p:spPr>
          <a:xfrm>
            <a:off x="6052780" y="5958364"/>
            <a:ext cx="2524720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Специальные манекены-тренажеры помогут отработать правильную технику и определить слабые места.</a:t>
            </a:r>
            <a:endParaRPr lang="en-US" sz="1519" dirty="0"/>
          </a:p>
        </p:txBody>
      </p:sp>
      <p:sp>
        <p:nvSpPr>
          <p:cNvPr id="12" name="Shape 9"/>
          <p:cNvSpPr/>
          <p:nvPr/>
        </p:nvSpPr>
        <p:spPr>
          <a:xfrm>
            <a:off x="8970883" y="5039439"/>
            <a:ext cx="2925723" cy="2662476"/>
          </a:xfrm>
          <a:prstGeom prst="roundRect">
            <a:avLst>
              <a:gd name="adj" fmla="val 326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171384" y="5239941"/>
            <a:ext cx="2524720" cy="602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73"/>
              </a:lnSpc>
              <a:buNone/>
            </a:pPr>
            <a:r>
              <a:rPr lang="en-US" sz="1899" b="1" kern="0" spc="-5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Обучение под контролем</a:t>
            </a:r>
            <a:endParaRPr lang="en-US" sz="1899" dirty="0"/>
          </a:p>
        </p:txBody>
      </p:sp>
      <p:sp>
        <p:nvSpPr>
          <p:cNvPr id="14" name="Text 11"/>
          <p:cNvSpPr/>
          <p:nvPr/>
        </p:nvSpPr>
        <p:spPr>
          <a:xfrm>
            <a:off x="9171384" y="5958364"/>
            <a:ext cx="2524720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0"/>
              </a:lnSpc>
              <a:buNone/>
            </a:pPr>
            <a:r>
              <a:rPr lang="en-US" sz="1519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Освоение техник искусственного дыхания лучше всего проводить под наблюдением опытных инструкторов.</a:t>
            </a:r>
            <a:endParaRPr lang="en-US" sz="151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6707"/>
            <a:ext cx="89719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Заключение и подведение итогов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65421"/>
            <a:ext cx="10554414" cy="2637353"/>
          </a:xfrm>
          <a:prstGeom prst="roundRect">
            <a:avLst>
              <a:gd name="adj" fmla="val 379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373041"/>
            <a:ext cx="10539174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513892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Основные способы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513892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Рот-в-рот, рот-в-нос, мешок Амбу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010144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150995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Ключевые шаги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150995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Очистка дыхательных путей, запрокидывание головы, вдувание воздуха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002649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143500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Отработка техник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143500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Регулярная практика, использование тренажеров, обучение под контролем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Произвольный</PresentationFormat>
  <Paragraphs>55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Денис .</cp:lastModifiedBy>
  <cp:revision>3</cp:revision>
  <dcterms:created xsi:type="dcterms:W3CDTF">2024-04-23T08:47:14Z</dcterms:created>
  <dcterms:modified xsi:type="dcterms:W3CDTF">2024-04-23T09:53:03Z</dcterms:modified>
</cp:coreProperties>
</file>