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EC0E4-0EFC-1012-5685-BE7102D1A6AB}" v="59" dt="2024-04-17T12:07:55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54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2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9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9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9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2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82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01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1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Роль и место колледжа в РСЧС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Копылов Д.А ИС 31</a:t>
            </a:r>
            <a:r>
              <a:rPr lang="en-US" dirty="0"/>
              <a:t>/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98CD4-C590-51E2-2D63-DD021E22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задача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057ED-A530-700B-12E2-47D0A75D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rgbClr val="2C2D2E"/>
                </a:solidFill>
                <a:latin typeface="Calibri"/>
                <a:cs typeface="Helvetica"/>
              </a:rPr>
              <a:t>Основной задачей учебного заведения в области защиты обучающихся и персонала от ЧС является изучение с ними основных мероприятий гражданской обороны и правил безопасного поведения в чрезвычайных ситуациях. В подсистемах и звеньях РСЧС в целях предупреждения чрезвычайных ситуаций и максимально возможного снижения размеров ущерба и потерь в случае их возникновения осуществляется планирование действий.</a:t>
            </a:r>
            <a:endParaRPr lang="ru-RU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89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E1CCE-3BCC-4336-B30C-22AABBF1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940D1-4B07-CA32-BA5E-636F4B01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7516"/>
            <a:ext cx="10515600" cy="3939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rgbClr val="2C2D2E"/>
                </a:solidFill>
                <a:latin typeface="Calibri"/>
                <a:cs typeface="Helvetica"/>
              </a:rPr>
              <a:t>В соответствии со статьёй 14 указанного Положения состав сил и средств единой государственной системы предупреждения и ликвидации чрезвычайных ситуаций определяется Правительством Российской Федерации, а перечень сил и средств постоянной готовности федерального уровня единой государственной системы предупреждения и ликвидации чрезвычайных ситуаций (далее – РСЧС) утверждается Правительством Российской Федерации по представлению МЧС России.</a:t>
            </a:r>
            <a:endParaRPr lang="ru-RU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29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7A2BD-56C5-A504-BB9C-4433545B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AC2FE-F656-752A-C10C-7A97BB065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003"/>
            <a:ext cx="10515600" cy="3506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>
                <a:solidFill>
                  <a:srgbClr val="2C2D2E"/>
                </a:solidFill>
                <a:latin typeface="Calibri"/>
                <a:ea typeface="Helvetica"/>
                <a:cs typeface="Helvetica"/>
              </a:rPr>
              <a:t>Решение о введении режимов функционирования объектового звена РСЧС принимает территориальная или ведомственная комиссия по чрезвычайным ситуациям с учетом конкретной обстановки, сложившейся на территории колледжа или вблизи него (при угрозе или возникновении чрезвычайной ситуации).</a:t>
            </a:r>
            <a:endParaRPr lang="ru-RU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945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Garamond</vt:lpstr>
      <vt:lpstr>Savon</vt:lpstr>
      <vt:lpstr>Роль и место колледжа в РСЧС</vt:lpstr>
      <vt:lpstr>Основная задача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Денис .</cp:lastModifiedBy>
  <cp:revision>35</cp:revision>
  <dcterms:created xsi:type="dcterms:W3CDTF">2024-04-17T12:04:12Z</dcterms:created>
  <dcterms:modified xsi:type="dcterms:W3CDTF">2024-04-23T10:39:57Z</dcterms:modified>
</cp:coreProperties>
</file>