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99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879158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6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Введение в средства индивидуальной защиты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045273"/>
            <a:ext cx="74776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Средства индивидуальной защиты (СИЗ) - это оборудование, предназначенное для защиты работников от возможного воздействия вредных и опасных производственных факторов. Правильное использование СИЗ является важным аспектом обеспечения безопасности на рабочем месте.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97813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6985754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6961465"/>
            <a:ext cx="216931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</a:t>
            </a:r>
            <a:r>
              <a:rPr lang="ru-RU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Kopylov Denis </a:t>
            </a:r>
            <a:r>
              <a:rPr lang="en-US" sz="2187" b="1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Andreevich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329214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Основные виды средств индивидуальной защиты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162300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39866" y="33844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Защита головы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739866" y="3864888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Каски, шлемы, шапки, защищающие голову от травм.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62300"/>
            <a:ext cx="4686419" cy="1591270"/>
          </a:xfrm>
          <a:prstGeom prst="roundRect">
            <a:avLst>
              <a:gd name="adj" fmla="val 4189"/>
            </a:avLst>
          </a:prstGeom>
          <a:solidFill>
            <a:srgbClr val="23262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384471"/>
            <a:ext cx="378725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Защита органов дыхания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864888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Респираторы, маски, противогазы для защиты от вредных веществ в воздухе.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517696" y="4975741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2" name="Text 10"/>
          <p:cNvSpPr/>
          <p:nvPr/>
        </p:nvSpPr>
        <p:spPr>
          <a:xfrm>
            <a:off x="2739866" y="5197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Защита рук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739866" y="5678329"/>
            <a:ext cx="424207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Перчатки, рукавицы, защищающие руки от механических, химических, термических воздействий.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75741"/>
            <a:ext cx="4686419" cy="1924526"/>
          </a:xfrm>
          <a:prstGeom prst="roundRect">
            <a:avLst>
              <a:gd name="adj" fmla="val 3464"/>
            </a:avLst>
          </a:prstGeom>
          <a:solidFill>
            <a:srgbClr val="23262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97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Защита ног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678329"/>
            <a:ext cx="4242078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Специальная обувь, защищающая ноги от травм и воздействия вредных факторов.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169551"/>
            <a:ext cx="9594890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Правила использования средств индивидуальной защиты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870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03909" y="3912275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3946922"/>
            <a:ext cx="39643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Определение необходимых СИЗ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4774525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Выбирать СИЗ в соответствии с характером и условиями труда.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870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0" name="Text 8"/>
          <p:cNvSpPr/>
          <p:nvPr/>
        </p:nvSpPr>
        <p:spPr>
          <a:xfrm>
            <a:off x="7579519" y="391227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946922"/>
            <a:ext cx="39643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Правильное надевание и снятие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774525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Следовать инструкциям по правильному использованию СИЗ.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517696" y="58368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4" name="Text 12"/>
          <p:cNvSpPr/>
          <p:nvPr/>
        </p:nvSpPr>
        <p:spPr>
          <a:xfrm>
            <a:off x="2670572" y="5878473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239810" y="5913120"/>
            <a:ext cx="32440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Регулярная проверка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239810" y="6393537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Проверять СИЗ на работоспособность перед каждым использованием.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8368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8" name="Text 16"/>
          <p:cNvSpPr/>
          <p:nvPr/>
        </p:nvSpPr>
        <p:spPr>
          <a:xfrm>
            <a:off x="7563088" y="5878473"/>
            <a:ext cx="2263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913120"/>
            <a:ext cx="332827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Бережное обращение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6393537"/>
            <a:ext cx="39643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Бережно обращаться с СИЗ, не допускать повреждений.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397198"/>
            <a:ext cx="9594890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Важность правильного выбора средств индивидуальной защиты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Защита здоровья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605099"/>
            <a:ext cx="28365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Правильно подобранные СИЗ обеспечивают эффективную защиту от производственных рисков.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903833" y="4035743"/>
            <a:ext cx="2836545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Повышение производительности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903833" y="5299472"/>
            <a:ext cx="2836545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Комфортные и функциональные СИЗ позволяют работать с меньшей усталостью.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289971" y="4035743"/>
            <a:ext cx="283654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Соответствие нормам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289971" y="4952286"/>
            <a:ext cx="2836545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Использование СИЗ согласно требованиям законодательства обеспечивает безопасность труда.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517696" y="1199436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Уход и хранение средств индивидуальной защиты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7301270" y="2921437"/>
            <a:ext cx="27742" cy="410872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6287512" y="3331071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7065109" y="30950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0" name="Text 7"/>
          <p:cNvSpPr/>
          <p:nvPr/>
        </p:nvSpPr>
        <p:spPr>
          <a:xfrm>
            <a:off x="7251323" y="3136702"/>
            <a:ext cx="12739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2656999" y="3143607"/>
            <a:ext cx="34360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Чистка и дезинфекция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517696" y="3624024"/>
            <a:ext cx="357532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Регулярно очищать и дезинфицировать СИЗ согласно рекомендациям производителя.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565053" y="4441924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109" y="420588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7218343" y="4247555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8537138" y="4254460"/>
            <a:ext cx="34760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Проверка исправности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8537138" y="4734878"/>
            <a:ext cx="35754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Тщательно проверять СИЗ на наличие повреждений перед каждым использованием.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287512" y="5515273"/>
            <a:ext cx="777597" cy="2774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7065109" y="527923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20" name="Text 17"/>
          <p:cNvSpPr/>
          <p:nvPr/>
        </p:nvSpPr>
        <p:spPr>
          <a:xfrm>
            <a:off x="7217985" y="5320903"/>
            <a:ext cx="19407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26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2611755" y="5327809"/>
            <a:ext cx="3481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Надлежащее хранение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2517696" y="5808226"/>
            <a:ext cx="357532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Хранить СИЗ в чистом, сухом и защищенном от внешних воздействий месте.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722120"/>
            <a:ext cx="9594890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Обучение и инструктаж по использованию средств индивидуальной защиты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96" y="424957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50271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Обучение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5507593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Регулярное обучение работников правилам использования СИЗ.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038" y="424957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50271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Инструктаж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5507593"/>
            <a:ext cx="2976086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Проведение инструктажей по безопасному использованию СИЗ.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380" y="424957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50271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Контроль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507593"/>
            <a:ext cx="297620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Постоянный контроль за правильным использованием СИЗ.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88968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44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Заключение и рекомендации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31661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Осознание важности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Понимание ключевой роли СИЗ в обеспечении безопасности труда.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40382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Эффективное применение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Соблюдение правил использования СИЗ обеспечивает защиту работников.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52257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22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Непрерывное совершенствование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Регулярный пересмотр и улучшение системы использования СИЗ.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Произвольный</PresentationFormat>
  <Paragraphs>63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Montserrat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.</cp:lastModifiedBy>
  <cp:revision>3</cp:revision>
  <dcterms:created xsi:type="dcterms:W3CDTF">2024-04-23T09:56:30Z</dcterms:created>
  <dcterms:modified xsi:type="dcterms:W3CDTF">2024-04-23T09:58:53Z</dcterms:modified>
</cp:coreProperties>
</file>