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541964-40A7-49D7-BD01-B49CE51C4EA4}" v="117" dt="2024-04-19T07:49:33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2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4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2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9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5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3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9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9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3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9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7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82928" y="1854700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rgbClr val="1A1A1A"/>
                </a:solidFill>
                <a:ea typeface="+mj-lt"/>
                <a:cs typeface="+mj-lt"/>
              </a:rPr>
              <a:t>Изучение и отработка моделей поведения в условиях чрезвычайных ситуаций природного характера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256782"/>
            <a:ext cx="7766936" cy="1096899"/>
          </a:xfrm>
        </p:spPr>
        <p:txBody>
          <a:bodyPr/>
          <a:lstStyle/>
          <a:p>
            <a:r>
              <a:rPr lang="ru-RU" dirty="0"/>
              <a:t>Копылов Д.А ИС 31</a:t>
            </a:r>
            <a:r>
              <a:rPr lang="en-US" dirty="0"/>
              <a:t>/</a:t>
            </a:r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8AF73D0-2A24-E7BF-7879-E37C4620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427" y="775876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ЧС природного характера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Чрезвычайная ситуация — это обстановка на определенной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территории, сложившаяся в результате аварии, опасного природного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явления, катастрофы, распространения заболевания, стихийного или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иного бедствия, которые могут повлечь или повлекли за собой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человеческие жертвы.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Стихийным бедствием называется природное, явление значительного масштаба, в результате которого может возникнуть или возникла угроза жизни или здоровью людей, могут произойти разрушение или уничтожение материальных ценностей и компонентов окружающей природной среды.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К основным стихийным бедствиям относятся землетрясения,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наводнения, цунами, ураганы, природные пожары, оползни, сели,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лавины, ливни, бури, засухи, метели, холода, извержения вулканов,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град, сильные снегопады, грозы, туманы, гололед, изморозь.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9721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D33EEDE-1C31-B558-5EB0-2016908FA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064" y="821940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ОПАСНЫЕ И ЧС ПРИРОДНОГО ХАРАКТЕРА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Природная чрезвычайная ситуация – обстановка на определенной территории или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акватории, сложившейся в результате возникновения источника природной чрезвычайной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ситуации, который может повлечь или повлек за собой человеческие жертвы, ущерб здоровью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людей и (или) окружающей природной среде, значительные материальные потери и нарушение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условий жизнедеятельности людей.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Метеорологические: ураганы, бури, смерчи, снежные и пыльные бури, град, сильный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дождь, сильный снегопад, сильный длительный мороз, сильная длительная жара.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Гидрологические: наводнения, заторы, зажоры, нагоны, цунами.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Природные пожары: лесные, торфяные, степные.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9775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ADF5682-23AE-3A54-5865-040CC14D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99" y="410048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>
                <a:solidFill>
                  <a:srgbClr val="333333"/>
                </a:solidFill>
                <a:ea typeface="+mn-lt"/>
                <a:cs typeface="+mn-lt"/>
              </a:rPr>
              <a:t>ОБЩАЯ ОЦЕНКА И ПРОГНОЗ ПРИРОДНОГО РИСКА В РОССИИ</a:t>
            </a:r>
            <a:br>
              <a:rPr lang="ru-RU" dirty="0">
                <a:ea typeface="+mn-lt"/>
                <a:cs typeface="+mn-lt"/>
              </a:rPr>
            </a:br>
            <a:r>
              <a:rPr lang="ru-RU">
                <a:solidFill>
                  <a:srgbClr val="333333"/>
                </a:solidFill>
                <a:ea typeface="+mn-lt"/>
                <a:cs typeface="+mn-lt"/>
              </a:rPr>
              <a:t>Высокая научная и нормативная обеспеченность мер снижения природного риска,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обеспечивающего сокращение ущерба от стихийных бедствий в РФ.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· Основные виды причин природных ЧС по регионам в порядке повторяемости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представляются следующие: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·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Северо-Западный </a:t>
            </a:r>
            <a:r>
              <a:rPr lang="ru-RU" err="1">
                <a:solidFill>
                  <a:srgbClr val="333333"/>
                </a:solidFill>
                <a:ea typeface="+mn-lt"/>
                <a:cs typeface="+mn-lt"/>
              </a:rPr>
              <a:t>регион:сильные</a:t>
            </a: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 ветры, наводнения, морозы, снегопады, метели;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·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Центральный </a:t>
            </a:r>
            <a:r>
              <a:rPr lang="ru-RU" err="1">
                <a:solidFill>
                  <a:srgbClr val="333333"/>
                </a:solidFill>
                <a:ea typeface="+mn-lt"/>
                <a:cs typeface="+mn-lt"/>
              </a:rPr>
              <a:t>регион:сильные</a:t>
            </a: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 дожди, сильные ветры, наводнения, снегопады,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морозы, метели, заморозки;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·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Приволжский </a:t>
            </a:r>
            <a:r>
              <a:rPr lang="ru-RU" err="1">
                <a:solidFill>
                  <a:srgbClr val="333333"/>
                </a:solidFill>
                <a:ea typeface="+mn-lt"/>
                <a:cs typeface="+mn-lt"/>
              </a:rPr>
              <a:t>регион:наводнения</a:t>
            </a: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, сильные ветры, гололед;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· Северо-Кавказский </a:t>
            </a:r>
            <a:r>
              <a:rPr lang="ru-RU" err="1">
                <a:solidFill>
                  <a:srgbClr val="333333"/>
                </a:solidFill>
                <a:ea typeface="+mn-lt"/>
                <a:cs typeface="+mn-lt"/>
              </a:rPr>
              <a:t>регион:наводнения</a:t>
            </a: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, сильные дожди, сильные ветры,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землетрясения, оползни, сильные снегопады, сели, лавины, гололед, градобития;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95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1ACE2F6-6343-D533-43C7-074AB7A09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118" y="1563346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ОБЩАЯ ОЦЕНКА И ПРОГНОЗ ПРИРОДНОГО РИСКА В РОССИИ(3)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·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Уральский </a:t>
            </a:r>
            <a:r>
              <a:rPr lang="ru-RU" dirty="0" err="1">
                <a:solidFill>
                  <a:srgbClr val="333333"/>
                </a:solidFill>
                <a:ea typeface="+mn-lt"/>
                <a:cs typeface="+mn-lt"/>
              </a:rPr>
              <a:t>регион:наводнения</a:t>
            </a: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, сильные ветры, метели, сильные дожди, оползни;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Западно-Сибирский </a:t>
            </a:r>
            <a:r>
              <a:rPr lang="ru-RU" dirty="0" err="1">
                <a:solidFill>
                  <a:srgbClr val="333333"/>
                </a:solidFill>
                <a:ea typeface="+mn-lt"/>
                <a:cs typeface="+mn-lt"/>
              </a:rPr>
              <a:t>регион:наводнения</a:t>
            </a: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, сильные снегопады, засуха, сильные дожди, метели, оползни;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Восточно-Сибирский </a:t>
            </a:r>
            <a:r>
              <a:rPr lang="ru-RU" dirty="0" err="1">
                <a:solidFill>
                  <a:srgbClr val="333333"/>
                </a:solidFill>
                <a:ea typeface="+mn-lt"/>
                <a:cs typeface="+mn-lt"/>
              </a:rPr>
              <a:t>регион:наводнения</a:t>
            </a: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, метели, сильные морозы, сильные дожди, сильные ветры, лавины, обвалы, сели;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Забайкальский </a:t>
            </a:r>
            <a:r>
              <a:rPr lang="ru-RU" dirty="0" err="1">
                <a:solidFill>
                  <a:srgbClr val="333333"/>
                </a:solidFill>
                <a:ea typeface="+mn-lt"/>
                <a:cs typeface="+mn-lt"/>
              </a:rPr>
              <a:t>регион:наводнения</a:t>
            </a: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, сильные дожди, землетрясения, сильные ветры, засуха, сильные снегопады;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Дальневосточный </a:t>
            </a:r>
            <a:r>
              <a:rPr lang="ru-RU" dirty="0" err="1">
                <a:solidFill>
                  <a:srgbClr val="333333"/>
                </a:solidFill>
                <a:ea typeface="+mn-lt"/>
                <a:cs typeface="+mn-lt"/>
              </a:rPr>
              <a:t>регион:наводнения</a:t>
            </a: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, сильные дожди, сильные землетрясения, сильные снегопады, сели, лавины, метели, сильные морозы, ветры.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929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39B865A-B146-4821-B1A4-D38149721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361" y="605698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ОБЩАЯ ОЦЕНКА И ПРОГНОЗ ПРИРОДНОГО РИСКА В РОССИИ(4)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Оценка повторяемости природных ЧС разной тяжести позволяет районировать территорию страны по риску возникновения того или иного стихийного явления. При районировании необходимо принимать во внимание следующие факторы: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1) Длительность опыта природопользования (наблюдений) по данной территории, обеспечивающего естественный выбор наилучших местоположений городов, дорог, наиболее подходящих условий для жизни, режимов работы, технологий и т.д.;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2) Плотность населения, долю используемой территории, т. е. определение худших по природному риску участков территории, освоение которых происходит в последнюю очередь и повышает среднюю величину риска;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3) Определение технологической сложности производства и коммуникаций. С повышением их сложности повторяемость техногенно-природных ЧС может возрастать в геометрической прогрессии.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4568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A00E744-8BA6-0891-E2F5-DA66655A1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442" y="1717805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Из всего сказанного можно сделать вывод, что рассмотренные теоретические аспекты,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касающиеся классификации и различные виды ЧС природного характера, позволяют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систематизировать и упорядочить представления о таких опасных ситуациях, от которых не кто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не застрахован полностью и опасности ЧС природного характера, при их реализации, могут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нанести серьёзный ущерб экономике, обществу и природной среде.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998219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</TotalTime>
  <Words>706</Words>
  <Application>Microsoft Office PowerPoint</Application>
  <PresentationFormat>Широкоэкранный</PresentationFormat>
  <Paragraphs>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Cambria</vt:lpstr>
      <vt:lpstr>Rockwell</vt:lpstr>
      <vt:lpstr>Rockwell Condensed</vt:lpstr>
      <vt:lpstr>Wingdings</vt:lpstr>
      <vt:lpstr>Дерево</vt:lpstr>
      <vt:lpstr>Изучение и отработка моделей поведения в условиях чрезвычайных ситуаций природного характера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Денис .</cp:lastModifiedBy>
  <cp:revision>51</cp:revision>
  <dcterms:created xsi:type="dcterms:W3CDTF">2024-04-19T07:36:20Z</dcterms:created>
  <dcterms:modified xsi:type="dcterms:W3CDTF">2024-04-23T10:42:23Z</dcterms:modified>
</cp:coreProperties>
</file>