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C022D-7A2D-47ED-8387-FA453288DC5A}" v="111" dt="2024-04-19T07:57:07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6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5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22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8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27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42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4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3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2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6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2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8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9743" y="3341588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solidFill>
                  <a:srgbClr val="1A1A1A"/>
                </a:solidFill>
                <a:ea typeface="+mj-lt"/>
                <a:cs typeface="+mj-lt"/>
              </a:rPr>
              <a:t>Изучение и отработка моделей поведения в условиях чрезвычайных ситуаций техногенного характера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07453" y="4987890"/>
            <a:ext cx="8791575" cy="1655762"/>
          </a:xfrm>
        </p:spPr>
        <p:txBody>
          <a:bodyPr/>
          <a:lstStyle/>
          <a:p>
            <a:r>
              <a:rPr lang="ru-RU" dirty="0"/>
              <a:t>Копылов Д.А </a:t>
            </a:r>
            <a:r>
              <a:rPr lang="ru-RU" dirty="0" err="1"/>
              <a:t>ис</a:t>
            </a:r>
            <a:r>
              <a:rPr lang="ru-RU" dirty="0"/>
              <a:t> 31</a:t>
            </a:r>
            <a:r>
              <a:rPr lang="en-US" dirty="0"/>
              <a:t>/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C5A1DF-6E0C-7840-4DE4-83E52944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50" y="137799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solidFill>
                  <a:srgbClr val="333333"/>
                </a:solidFill>
                <a:ea typeface="+mn-lt"/>
                <a:cs typeface="+mn-lt"/>
              </a:rPr>
              <a:t>Авария - это опасное техногенное происшествие,</a:t>
            </a:r>
            <a:br>
              <a:rPr lang="ru-RU" sz="2400" dirty="0">
                <a:ea typeface="+mn-lt"/>
                <a:cs typeface="+mn-lt"/>
              </a:rPr>
            </a:br>
            <a:r>
              <a:rPr lang="ru-RU" sz="2400" dirty="0">
                <a:solidFill>
                  <a:srgbClr val="333333"/>
                </a:solidFill>
                <a:ea typeface="+mn-lt"/>
                <a:cs typeface="+mn-lt"/>
              </a:rPr>
              <a:t>создающее на объекте (определенной территории или</a:t>
            </a:r>
            <a:br>
              <a:rPr lang="ru-RU" sz="2400" dirty="0">
                <a:ea typeface="+mn-lt"/>
                <a:cs typeface="+mn-lt"/>
              </a:rPr>
            </a:br>
            <a:r>
              <a:rPr lang="ru-RU" sz="2400" dirty="0">
                <a:solidFill>
                  <a:srgbClr val="333333"/>
                </a:solidFill>
                <a:ea typeface="+mn-lt"/>
                <a:cs typeface="+mn-lt"/>
              </a:rPr>
              <a:t>акватории) угрозу жизни и здоровью людей и приводящее к разрушению зданий, сооружений, оборудования и транспортных средств, нарушению производственного или транспортного процесса, а также к нанесению ущерба окружающей природной среде.</a:t>
            </a:r>
            <a:br>
              <a:rPr lang="ru-RU" sz="2400" dirty="0">
                <a:ea typeface="+mn-lt"/>
                <a:cs typeface="+mn-lt"/>
              </a:rPr>
            </a:br>
            <a:r>
              <a:rPr lang="ru-RU" sz="2400" dirty="0">
                <a:solidFill>
                  <a:srgbClr val="333333"/>
                </a:solidFill>
                <a:ea typeface="+mn-lt"/>
                <a:cs typeface="+mn-lt"/>
              </a:rPr>
              <a:t>Катастрофа – крупномасштабная авария, повлекшая за</a:t>
            </a:r>
            <a:br>
              <a:rPr lang="ru-RU" sz="2400" dirty="0">
                <a:ea typeface="+mn-lt"/>
                <a:cs typeface="+mn-lt"/>
              </a:rPr>
            </a:br>
            <a:r>
              <a:rPr lang="ru-RU" sz="2400" dirty="0">
                <a:solidFill>
                  <a:srgbClr val="333333"/>
                </a:solidFill>
                <a:ea typeface="+mn-lt"/>
                <a:cs typeface="+mn-lt"/>
              </a:rPr>
              <a:t>собой многочисленные человеческие жертвы, значительный материальный ущерб и другие тяжелые последствия.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469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E27D2FD-4EAA-CB0F-00CF-468717EE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7" y="1136702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Опасные производственные объекты, на которых: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а) получаются, используются, перерабатываются, образуются, хранятся, транспортируются, уничтожаются опасные вещества, и представляющие опасность для окружающей природной среды;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б) используется оборудование, работающее под давлением более 0,07 Мпа или при температуре нагрева воды более 115 0 С;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в) используются стационарно установленные грузоподъемные механизмы, эскалаторы, канатные дороги, фуникулеры;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г) получаются расплавы черных и цветных металлов и сплавы на основе этих расплавов;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д) ведутся горные работы, работы по обогащению полезных ископаемых, а также работы в подземных условиях;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3118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B8A37E-5511-7F2B-321D-27247C72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010" y="47183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Классификация опасных объектов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зависимости от масштабов возникающих ЧС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1 класс - потенциально опасные объекты, аварии 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которых могут являться источниками возникновения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федеральных и/или трансграничных чрезвычайных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ситуаций;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2 класс - потенциально опасные объекты, аварии 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которых могут являться источниками возникновения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региональных чрезвычайных ситуаций;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3 класс - потенциально опасные объекты, аварии 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которых могут являться источниками возникновения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территориальных чрезвычайных ситуаций;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4 класс - потенциально опасные объекты, аварии 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которых могут являться источниками возникновения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местных чрезвычайных ситуаций;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5 класс - потенциально опасные объекты, аварии 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которых могут являться источниками возникновения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локальных чрезвычайных ситуаций.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541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AB097F-7606-19B9-846B-74ACF54F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91" y="1789887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Предупреждение чрезвычайных ситуаций.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Федеральный закон от 21.12.1994 № 68-ФЗ «О защите населения и территорий от ЧС природного и техногенного характера». Статья 1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Это комплекс мероприятий, проводимых заблаговременно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направленных на максимально возможное уменьшение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риска возникновения чрезвычайных ситуаций, а так же 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сохранение здоровья людей, снижение размеров ущерба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окружающей природной среде и материальных потерь в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случае их возникновения.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93708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EDF990-7651-0B68-2092-8AF2B280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52" y="43064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Основные принципы защиты населения и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территорий от ЧС.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Мероприятия, направленные на предупреждение ЧС, а также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максимально возможное снижение размеров ущерба и потерь в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случае их возникновения, проводятся заблаговременно;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Планирование и осуществление мероприятий по защите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населения и территорий от ЧС проводятся с учетом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экономических, природных и иных характеристик, особенностей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территорий и степени реальной опасности возникновения ЧС;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Объем и содержание мероприятий по защите населения и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территорий определяются исходя из принципа необходимой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достаточности и максимально возможного использования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имеющихся сил и средств;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Ликвидация ЧС осуществляется силами и средствами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организаций, органов местного самоуправления, органов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исполнительной власти субъектов РФ, на территории которых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сложилось ЧС;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При недостаточности выше указанных сил и средств в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установленном законодательством РФ порядке привлекаются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силы и средства Федеральных органов исполнительной власти.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7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37053D-C9A6-D5AC-24CB-5580AD36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96" y="842535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Основные направления предупреждения ЧС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Заблаговременное определение источников и условий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возникновения ЧС, прогнозирование и оценка возможных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их последствий.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Планирование мероприятий по предотвращению или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уменьшению тяжести последствий ЧС.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Заблаговременное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создание органов управления и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надзора, предназначенных для осуществления контроля по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предупреждению ЧС.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Создание и подготовка сил, способных предотвратить и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уменьшить тяжесть последствий ЧС.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Организация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материально-технического обеспечения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мероприятий по предупреждению ЧС и снижению тяжести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их последствий.</a:t>
            </a:r>
          </a:p>
        </p:txBody>
      </p:sp>
    </p:spTree>
    <p:extLst>
      <p:ext uri="{BB962C8B-B14F-4D97-AF65-F5344CB8AC3E}">
        <p14:creationId xmlns:p14="http://schemas.microsoft.com/office/powerpoint/2010/main" val="21240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326D0B-6917-A233-6390-4E319521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577" y="70867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Основные мероприятия по предупреждению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ликвидации последствий ЧС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техногенного характера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Прогнозирование, дозиметрический контроль, оценка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химической обстановки.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Оповещение населения об угрозе и возникновении аварии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 информировании его о порядке действий.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Комплексная разведка очага поражения и прилегающих к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нему районов.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Укрытие населения в защитных сооружениях или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загерметизированных помещениях.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Использование СИЗ и подручных средств.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Использование медицинских СИЗ, оказание медицинской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помощи населению, эвакуация пораженных в лечебные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учреждения.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Эвакуация или временное отселение людей из зон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поражения.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200267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</TotalTime>
  <Words>725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Изучение и отработка моделей поведения в условиях чрезвычайных ситуаций техногенного характера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Денис .</cp:lastModifiedBy>
  <cp:revision>54</cp:revision>
  <dcterms:created xsi:type="dcterms:W3CDTF">2024-04-19T07:50:06Z</dcterms:created>
  <dcterms:modified xsi:type="dcterms:W3CDTF">2024-04-23T10:44:14Z</dcterms:modified>
</cp:coreProperties>
</file>