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83820-E8B3-4067-82A8-A05516E3DE00}" v="119" dt="2024-04-19T08:03:1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21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53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05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3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1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7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3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2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9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9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391" y="3053264"/>
            <a:ext cx="7766936" cy="1646302"/>
          </a:xfrm>
        </p:spPr>
        <p:txBody>
          <a:bodyPr/>
          <a:lstStyle/>
          <a:p>
            <a:pPr algn="ctr"/>
            <a:r>
              <a:rPr lang="ru-RU" sz="4800">
                <a:solidFill>
                  <a:srgbClr val="1A1A1A"/>
                </a:solidFill>
                <a:ea typeface="+mj-lt"/>
                <a:cs typeface="+mj-lt"/>
              </a:rPr>
              <a:t>Отработка действий при авариях с выбросов сильнодействующих ядовитых веществ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373" y="4797282"/>
            <a:ext cx="7766936" cy="1096899"/>
          </a:xfrm>
        </p:spPr>
        <p:txBody>
          <a:bodyPr/>
          <a:lstStyle/>
          <a:p>
            <a:r>
              <a:rPr lang="ru-RU" dirty="0"/>
              <a:t>Копылов Д.А Ис 31</a:t>
            </a:r>
            <a:r>
              <a:rPr lang="en-US" dirty="0"/>
              <a:t>/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E14A1-3A3C-E616-02A1-1E0C4ABD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7363-EF4D-46F5-79D2-5E018A19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39" y="1388292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Классификация СДЯВ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(по действию на организм)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Вещества с удушающим действием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(хлор, фосген, хлориды серы)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Вещества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общеядовитого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дейсвтвия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(хлорциан, мышьяковистый водород)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Вещества удушающего и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общеядовитого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действия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(оксида азота, сероуглерод, сероводород)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Нейротропные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яды (сероуглерод)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Вещества удушающего и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нейротропного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действия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(аммиак)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Метаболические яды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(окись этилена, хлористый метил)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266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A0006-C913-80A5-477D-4A782F5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37B4E-A273-0D97-D793-5049E0E3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415" y="163542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Классификация СДЯВ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(по скорости интоксикации)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СДЯВ быстрого действия – несколько минут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(синильная кислота, оксид углерода, сероводород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высокие концентрации аммиака, оксидов азота,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инсектициды)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СДЯВ замедленного действия – несколько часов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(хлор, фосген, сероуглерод, треххлористый фосфор,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Оксиды фосфора,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этиленхлорид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, хлорид серы)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СДЯВ медленного действия – две недели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(диоксин)</a:t>
            </a:r>
          </a:p>
        </p:txBody>
      </p:sp>
    </p:spTree>
    <p:extLst>
      <p:ext uri="{BB962C8B-B14F-4D97-AF65-F5344CB8AC3E}">
        <p14:creationId xmlns:p14="http://schemas.microsoft.com/office/powerpoint/2010/main" val="19770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0BDE2-D714-036D-285B-901FAC51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9D66B-A5E1-8CBD-524E-F7BDABAA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64" y="115145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Отравление Аммиаком.</a:t>
            </a:r>
            <a:endParaRPr lang="ru-RU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Признаки: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Легкое отравление – насморк, першение и боль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горле, слюнотечение, осиплость;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Тяжелое отравление - чувство стеснения и боли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груди, сильный приступообразный кашель,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удушье, головная боль, боль в желудке, рвота,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задержка мочи.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Первая помощь: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Поражение глаз – промыть глаза проточной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водой и закапать </a:t>
            </a:r>
            <a:r>
              <a:rPr lang="ru-RU" sz="2000" err="1">
                <a:solidFill>
                  <a:srgbClr val="333333"/>
                </a:solidFill>
                <a:ea typeface="+mn-lt"/>
                <a:cs typeface="+mn-lt"/>
              </a:rPr>
              <a:t>сульфацил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натрия (альбуцид).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Поражение кожи – примочки 5% раствора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уксусной или лимонной кислоты, при попадании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брызг смыть их струей проточной воды.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Вывести пострадавшего на свежий воздух,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направить его в медицинское учреждение.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8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F46A6-23D5-91C9-22B1-2532898E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A9307-1B58-C394-32DF-AF4ED8EA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91" y="92491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Отравление хлором</a:t>
            </a:r>
            <a:endParaRPr lang="ru-RU" sz="200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Признаки: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Легкое отравление – першение в горле,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слезотечение.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Тяжелое отравление – потеря сознания, синюшность кожных покровов, резкое вздутие вен на лице и шее, конвульсивные движения рук и ног, непроизвольное мочеиспускание.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Первая помощь: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Вывести пострадавшего из зоны поражения, обеспечить приток свежего воздуха, освободить его от одежды (стесняет дыхание, адсорбирует токсин) покой, тепло, глаза и слизистую оболочку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верхних дыхательных путей обработать 2%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раствором тиосульфата или гидрокарбоната натрия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(обильное питье раствора или промывание им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желудка), направить его в медицинское учреждение.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99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05C9D-6BD9-163E-1994-6E2080F3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64834-6505-51F5-6F1F-8C841E6A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272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Отравление бытовыми кислотами или щелочами</a:t>
            </a:r>
            <a:endParaRPr lang="ru-RU" sz="200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Признаки: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Сильная боль во рту, глотке, дыхательных путях, ожег, невозможность глотать, удушье, рвота с примесью крови иногда кровотечение, шок.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Первая помощь: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Вызвать врача, до его прихода удалить слюну и слизь изо рта пострадавшего, при удушье произвести искусственное дыхание (изо рта в нос), дать выпить 2-3 стакана воды (для разбавления кислоты или щелочи).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Нельзя самостоятельно промывать желудок, «нейтрализовывать» ядовитые жидкости.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Поражение кожи, глаз, губ – смыть большим количеством воды (не менее 1-2 литров).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Вывести пострадавшего на свежий воздух, направить его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медицинское учреждение.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21246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F58EC-0B35-2B64-ADF8-18F6616B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C847F6-EB1D-805F-AD62-9756109A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26" y="126472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Отравление ртутью</a:t>
            </a:r>
            <a:endParaRPr lang="ru-RU" sz="200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Применение: манометры, термометры, вакуум –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насосы, барометры, лампы дневного света,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кварцевые лампы.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Свойства: металл, находящийся при комнатной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температуре в жидком состоянии, пары летучи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токсичны.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Действие на организм: аккумулятивный яд.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Действия учителя: вывести детей из зоны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поражения, открыть окна, обозначить место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разлива ртути мелом или другими средствами,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доложить о происшествии директору, вызвать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спасательные службы.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07723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C51D7-0833-FEBD-2EC0-4710707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F0FB2-E64D-163C-E600-141729BC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53" y="1172048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Защита населения от СДЯВ обеспечивается выполнением комплекса мероприятий, основными из которых является инженерно-технические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организационные мероприятия,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направленные на недопущение возникновения аварий.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Они выполняются на объекте заблаговременно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включают в себя: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1.Химический и дозиметрический контроль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 выбросами СДЯВ в атмосфере.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2. Обеспечение населения средствами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индивидуальной защиты ( СИЗ) содержание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их в постоянной готовности.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3. Заблаговременное прогнозирование зон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возможного заражения СДЯВ и РВ по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реальным метеоданным.</a:t>
            </a:r>
          </a:p>
        </p:txBody>
      </p:sp>
    </p:spTree>
    <p:extLst>
      <p:ext uri="{BB962C8B-B14F-4D97-AF65-F5344CB8AC3E}">
        <p14:creationId xmlns:p14="http://schemas.microsoft.com/office/powerpoint/2010/main" val="115040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024BF-32D3-FA00-F613-3971F13A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41881-A0FD-A6F0-7CF5-CC49C96A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88" y="48213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Ликвидация последствий заражения СДЯВ на объекте предусматривает проведение следующих мероприятий:</a:t>
            </a:r>
            <a:endParaRPr lang="ru-RU" sz="2000" dirty="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оповещение об опасности поражения населения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возникновении аварии с выбросом СДЯВ и РВ.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ведение радиационной и химической разведки, обозначение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границ очага заражения СДЯВ и РВ.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использование средств индивидуальной и коллективной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защиты: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поиск, вынос пораженных и оказание им первой медицинской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помощи;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-эвакуация населения из очага поражения и угрожаемой зоны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заражения СДЯВ и РВ;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проведение неотложных мероприятий по предотвращению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распространения аварии;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локализация очага заражения СДЯВ и РВ путем дегазации или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дезактивации, постановка водяных или огневых завес,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направленных на нераспространение зараженного воздуха.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239921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Отработка действий при авариях с выбросов сильнодействующих ядовитых веществ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47</cp:revision>
  <dcterms:created xsi:type="dcterms:W3CDTF">2024-04-19T07:57:43Z</dcterms:created>
  <dcterms:modified xsi:type="dcterms:W3CDTF">2024-04-23T10:44:44Z</dcterms:modified>
</cp:coreProperties>
</file>