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C6A0D2-6303-C044-948F-5C52D1E61D17}" v="93" dt="2024-04-19T08:07:12.1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38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874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917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765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3720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058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46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732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234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709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67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288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955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175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734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51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41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35202" y="2785534"/>
            <a:ext cx="7766936" cy="1646302"/>
          </a:xfrm>
        </p:spPr>
        <p:txBody>
          <a:bodyPr/>
          <a:lstStyle/>
          <a:p>
            <a:pPr algn="ctr"/>
            <a:r>
              <a:rPr lang="ru-RU" sz="4800" dirty="0">
                <a:solidFill>
                  <a:srgbClr val="1A1A1A"/>
                </a:solidFill>
                <a:ea typeface="+mj-lt"/>
                <a:cs typeface="+mj-lt"/>
              </a:rPr>
              <a:t>Отработка действий при возникновении радиационной аварии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31002" y="4890589"/>
            <a:ext cx="7766936" cy="1096899"/>
          </a:xfrm>
        </p:spPr>
        <p:txBody>
          <a:bodyPr/>
          <a:lstStyle/>
          <a:p>
            <a:r>
              <a:rPr lang="ru-RU" dirty="0"/>
              <a:t>Копылов Д.А ИС </a:t>
            </a:r>
            <a:r>
              <a:rPr lang="en-US"/>
              <a:t>31/9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101136-9DF1-14AE-AFD9-92281DD9F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09496C-3FF5-A8A6-2E05-E82532E7C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7145" y="1264724"/>
            <a:ext cx="8596668" cy="388077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В настоящее время практически в любой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отрасли народного хозяйства и науки во все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более возрастающих масштабах используются радиоактивные вещества и источники ионизирующих излучений.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Особенно высокими темпами развивается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ядерная энергетика. Атомная наука и техника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таят в себе огромные возможности, но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вместе с тем и большую опасность для людей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и окружающей среды.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337733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177957-02EF-D9B8-9127-1FC0E95F2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BEBB1C-1F19-3B77-DD08-0ECEBB5FC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9739" y="1625130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dirty="0">
                <a:solidFill>
                  <a:srgbClr val="333333"/>
                </a:solidFill>
              </a:rPr>
              <a:t>Предупредительные меры</a:t>
            </a:r>
            <a:endParaRPr lang="ru-RU" sz="2000"/>
          </a:p>
          <a:p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Уточните наличие вблизи вашего проживания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радиационно-опасных объектов и получите,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возможно, более подробную и достоверную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информацию о них.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Выясните в ближайшем территориальном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управлении по делам МЧС способы и средства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оповещения населения при аварии на радиационно-опасном объекте.</a:t>
            </a:r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2347854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1AD04-A810-3CB6-79D5-5BD5BE116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B84149-F175-6981-F58F-722BC37EF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253" y="1717805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dirty="0">
                <a:solidFill>
                  <a:srgbClr val="333333"/>
                </a:solidFill>
              </a:rPr>
              <a:t>Действия при объявлении о радиационной аварии</a:t>
            </a:r>
          </a:p>
          <a:p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Находясь на улице, немедленно защитите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органы дыхания платком (шарфом) и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поспешите укрыться в помещении. Закройте окна и двери.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Загерметизируйте вентиляционные отверстия, щели на окнах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(дверях) и не подходите к ним без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необходимости.</a:t>
            </a:r>
          </a:p>
        </p:txBody>
      </p:sp>
    </p:spTree>
    <p:extLst>
      <p:ext uri="{BB962C8B-B14F-4D97-AF65-F5344CB8AC3E}">
        <p14:creationId xmlns:p14="http://schemas.microsoft.com/office/powerpoint/2010/main" val="250764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7BFA6E-4B86-DA2B-9A2A-A26B608BF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15D213-DD4F-0A9C-47BA-FA8D97D10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5577" y="1717805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dirty="0">
                <a:solidFill>
                  <a:srgbClr val="333333"/>
                </a:solidFill>
              </a:rPr>
              <a:t>Действия при объявлении о радиационной аварии</a:t>
            </a:r>
          </a:p>
          <a:p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Оказавшись в укрытии, снимите верхнюю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одежду и обувь, поместите их в пластиковый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пакет и примите душ. Включите телевизор и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радиоприемник для получения дополнительной информации об аварии и указаний местных властей.</a:t>
            </a:r>
          </a:p>
        </p:txBody>
      </p:sp>
    </p:spTree>
    <p:extLst>
      <p:ext uri="{BB962C8B-B14F-4D97-AF65-F5344CB8AC3E}">
        <p14:creationId xmlns:p14="http://schemas.microsoft.com/office/powerpoint/2010/main" val="406119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EC66A3-8463-89F3-70E4-A75425285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B0BC8C-56B4-7B7A-42C1-7DBA5281F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7550" y="1357400"/>
            <a:ext cx="8596668" cy="388077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000" dirty="0">
                <a:solidFill>
                  <a:srgbClr val="333333"/>
                </a:solidFill>
              </a:rPr>
              <a:t>Действия при объявлении о радиационной аварии</a:t>
            </a:r>
          </a:p>
          <a:p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Сделайте запас воды в герметичных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емкостях. Открытые продукты заверните в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полиэтиленовую пленку и поместите в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холодильник (шкаф).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Для защиты органов дыхания используйте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респиратор, ватно-марлевую повязку или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подручные изделия из ткани, смоченные водой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для повышения их фильтрующих свойств.</a:t>
            </a:r>
          </a:p>
        </p:txBody>
      </p:sp>
    </p:spTree>
    <p:extLst>
      <p:ext uri="{BB962C8B-B14F-4D97-AF65-F5344CB8AC3E}">
        <p14:creationId xmlns:p14="http://schemas.microsoft.com/office/powerpoint/2010/main" val="1726179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A3BBF2-1D32-3984-B8CC-E0FA0E78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EAC149-0D3C-2435-2154-68A10FC89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1118" y="1717805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>
                <a:solidFill>
                  <a:srgbClr val="333333"/>
                </a:solidFill>
              </a:rPr>
              <a:t>Действия при объявлении о радиационной аварии</a:t>
            </a:r>
          </a:p>
          <a:p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При получении информации проведите йодную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профилактику, принимая в течение 7 дней по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одной таблетке (0,125 г) йодистого калия, а для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детей до 2-х лет -1/4 часть таблетки (0,04 г). При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отсутствии йодистого калия используйте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йодистый раствор: три-пять капель 5%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раствора йода на стакан воды,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детям до 2-х лет –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одну-две капли.</a:t>
            </a:r>
          </a:p>
        </p:txBody>
      </p:sp>
    </p:spTree>
    <p:extLst>
      <p:ext uri="{BB962C8B-B14F-4D97-AF65-F5344CB8AC3E}">
        <p14:creationId xmlns:p14="http://schemas.microsoft.com/office/powerpoint/2010/main" val="896474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68EF81-B8FF-E0E5-3651-717E40EBF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22CA9C-4693-CE4F-AFB1-EC45D7519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496" y="1491265"/>
            <a:ext cx="8596668" cy="388077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000" dirty="0">
                <a:solidFill>
                  <a:srgbClr val="333333"/>
                </a:solidFill>
              </a:rPr>
              <a:t>Эвакуация</a:t>
            </a:r>
          </a:p>
          <a:p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Перед эвакуацией закройте окна, отключите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электробытовые приборы и газ. Готовясь к эвакуации, приготовьте средства индивидуальной защиты, в том числе подручные (накидки, плащи из пленки, резиновые сапоги,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перчатки), сложите в чемодан или рюкзак одежду и обувь по сезону, однодневный запас продуктов, нижнее белье, документы, деньги и другие необходимые вещи. Оберните чемодан (рюкзак)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полиэтиленовой пленкой.</a:t>
            </a:r>
          </a:p>
        </p:txBody>
      </p:sp>
    </p:spTree>
    <p:extLst>
      <p:ext uri="{BB962C8B-B14F-4D97-AF65-F5344CB8AC3E}">
        <p14:creationId xmlns:p14="http://schemas.microsoft.com/office/powerpoint/2010/main" val="862289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29223D-9A0C-748B-F2DD-84A9DE4EF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83AC58-98BC-13E3-7E18-4CCA5EC62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5280" y="1923751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>
                <a:solidFill>
                  <a:srgbClr val="333333"/>
                </a:solidFill>
              </a:rPr>
              <a:t>Вывод</a:t>
            </a:r>
          </a:p>
          <a:p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Радиация самыми разными путями все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активнее вторгается в жизнь человечества, то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хотя бы из чувства самосохранения мы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должны вовремя обнаруживать возможные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опасности и знать, как от них защищаться.</a:t>
            </a:r>
          </a:p>
        </p:txBody>
      </p:sp>
    </p:spTree>
    <p:extLst>
      <p:ext uri="{BB962C8B-B14F-4D97-AF65-F5344CB8AC3E}">
        <p14:creationId xmlns:p14="http://schemas.microsoft.com/office/powerpoint/2010/main" val="6483005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457</Words>
  <Application>Microsoft Office PowerPoint</Application>
  <PresentationFormat>Широкоэкранный</PresentationFormat>
  <Paragraphs>17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Отработка действий при возникновении радиационной аварии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Денис .</cp:lastModifiedBy>
  <cp:revision>35</cp:revision>
  <dcterms:created xsi:type="dcterms:W3CDTF">2024-04-19T08:03:34Z</dcterms:created>
  <dcterms:modified xsi:type="dcterms:W3CDTF">2024-04-23T10:45:28Z</dcterms:modified>
</cp:coreProperties>
</file>