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62D06-CEBF-4532-ABF0-56262C56F78E}" v="98" dt="2024-04-19T08:20:25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5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08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80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667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44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4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6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2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9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7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7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8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1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rgbClr val="1A1A1A"/>
                </a:solidFill>
                <a:ea typeface="+mj-lt"/>
                <a:cs typeface="+mj-lt"/>
              </a:rPr>
              <a:t>Применение первичных средств пожаротушения</a:t>
            </a:r>
            <a:endParaRPr lang="ru-RU" sz="4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Копылов Д.А ИС 31</a:t>
            </a:r>
            <a:r>
              <a:rPr lang="en-US" dirty="0"/>
              <a:t>/</a:t>
            </a:r>
            <a:r>
              <a:rPr lang="ru-RU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C7BD5-81DA-0D9F-F92C-A57818DA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60F6C-66F8-BCAC-E80E-D038A1CF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93" y="718967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Обеспечение объектов первичными средствами тушения пожаров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 первичным средствам тушения пожара относятся: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пожарные щиты различной комплектации, бочки с водой, ящики 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песком, ведра, багры, несгораемые полотнища, огнетушители,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внутренние пожарные краны с рукавами и стволами, внутриквартирные устройства тушения пожаров.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При выборе вида и требуемого количества первичных средств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пожаротушения для объекта следует учитывать физико-химические и пожароопасные свойства горючих веществ, находящихся в помещениях или на открытых площадках, их отношение к огнетушащим веществам, а также назначение и площадь производственных помещений, территории и технологического оборудования (установок).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95252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D2AC3-256D-028B-88AF-E0001A8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8BD2BD-AE64-065C-FC45-2EC7CF98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901" y="1923751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ОГНЕТУШИТЕЛИ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зависимости от способа вытеснения огнетушащего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вещества, огнетушители подразделяются на: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ЗАКАЧНЫЕ;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 БАЛЛОНОМ СЖАТОГО ГАЗА;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 ГАЗОГЕНЕРИРУЮЩИМ ЭЛЕМЕНТОМ.</a:t>
            </a:r>
            <a:endParaRPr lang="ru-RU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454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3EB59-BA9B-0A98-65A4-160FE3D1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4E990-AAD8-9C4B-6DDC-88299EEC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47" y="945508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закачных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огнетушителях огнетушащее вещество вытесняется под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действием энергии сжатого газа, закаченного в корпус огнетушителя, или под давлением собственных паров.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огнетушителях с баллоном сжатого газа, огнетушащее вещество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вытесняется сжатым газом, содержащимся в баллоне, расположенном внутри корпуса огнетушителя или снаружи.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огнетушителях с газогенерирующим элементом. Огнетушащее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вещество вытесняется газом, выделяющимся в ходе химической реакции между компонентами заряда генерирующего элемента.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 способу доставки к очагу пожара огнетушители подразделяются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 переносные (до 20 кг.) и передвижные (более 20 кг.).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 величине рабочего давления огнетушители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подразделяютcя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на: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низкого давления (рабочее давление равно или ниже 2,5 МПа при t 20°С);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высокого давления (рабочее давление выше 2,5 МПа при t 20°С).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71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0B7EA-10E7-540A-E835-527625CB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7389D-CF7F-81E8-FD78-6710CE64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577" y="605697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>
                <a:solidFill>
                  <a:srgbClr val="333333"/>
                </a:solidFill>
                <a:ea typeface="+mn-lt"/>
                <a:cs typeface="+mn-lt"/>
              </a:rPr>
              <a:t>Эффективность применения огнетушителей зависит от правильного выбора огнетушителя.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rgbClr val="333333"/>
                </a:solidFill>
                <a:ea typeface="+mn-lt"/>
                <a:cs typeface="+mn-lt"/>
              </a:rPr>
              <a:t>При выборе огнетушителей учитываются особенности их конструкции, способ приведения в действие, порядок работы с огнетушителями, класс предполагаемого пожара.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rgbClr val="333333"/>
                </a:solidFill>
                <a:ea typeface="+mn-lt"/>
                <a:cs typeface="+mn-lt"/>
              </a:rPr>
              <a:t>Для определения количества и выбора вида огнетушителей рекомендуется следующая последовательность действий: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rgbClr val="333333"/>
                </a:solidFill>
                <a:ea typeface="+mn-lt"/>
                <a:cs typeface="+mn-lt"/>
              </a:rPr>
              <a:t>1. Установить, исходя из имеющейся технической документации, размеры и площадь защищаемого помещения или объекта, оценить его форму (наличие и расположение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rgbClr val="333333"/>
                </a:solidFill>
                <a:ea typeface="+mn-lt"/>
                <a:cs typeface="+mn-lt"/>
              </a:rPr>
              <a:t>перегородок, коридоров, выходов, внутренних полостей и т.п., затрудняющих тушение; наличие вентиляции, лестниц, дверей и проемов, создающих индивидуальную картину воздушных потоков в защищаемом объекте); пути эвакуации из помещения и т. д.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rgbClr val="333333"/>
                </a:solidFill>
                <a:ea typeface="+mn-lt"/>
                <a:cs typeface="+mn-lt"/>
              </a:rPr>
              <a:t>2. Определить количество, вид и свойства обращающихся горючих веществ и материалов, которые используются на защищаемом объекте. Определить величину пожарной нагрузки, размеры возможного пролива горючих жидкостей и категорию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rgbClr val="333333"/>
                </a:solidFill>
                <a:ea typeface="+mn-lt"/>
                <a:cs typeface="+mn-lt"/>
              </a:rPr>
              <a:t>защищаемого помещения по взрывопожарной и пожарной опасности, определяемой по НПБ 105-03.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rgbClr val="333333"/>
                </a:solidFill>
                <a:ea typeface="+mn-lt"/>
                <a:cs typeface="+mn-lt"/>
              </a:rPr>
              <a:t>3. По НПБ 166-97 или ППБ 01-03 выбрать наиболее универсальный для данного случая вид огнетушителей, которые наилучшим образом обеспечат тушение возможных очагов пожара.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258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68D7B-603C-477C-1799-F40939F4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59E3F-88EC-927C-5025-12234A11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50" y="171780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ПЕРЕНОСНЫЕ АЭРОЗОЛЬНЫЕ ГЕНЕРАТОРЫ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Переносные аэрозольные генераторы могут быть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использованы в качестве первичных средств пожаротушения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предназначены для локализации и тушения пожаров твердых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(при отсутствии очагов тления) и жидких веществ, а также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электрооборудования, находящегося под напряжением.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качестве переносного аэрозольного генератора в последнее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время используются забрасываемые генераторы огнетушащего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аэрозоля АГС-5. Наиболее эффективно применение АГС-5 для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тушения пожаров в помещениях объемом до 30 м³, при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отсутствии открытых проемов.</a:t>
            </a:r>
            <a:endParaRPr lang="ru-RU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7172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Применение первичных средств пожаротушения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Денис .</cp:lastModifiedBy>
  <cp:revision>44</cp:revision>
  <dcterms:created xsi:type="dcterms:W3CDTF">2024-04-19T08:07:49Z</dcterms:created>
  <dcterms:modified xsi:type="dcterms:W3CDTF">2024-04-23T10:46:25Z</dcterms:modified>
</cp:coreProperties>
</file>