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F78EE3-824E-4420-81AB-95CE5DF5DC67}" v="139" dt="2024-04-19T08:28:50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32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3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5139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96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2872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348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591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18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2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4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75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71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93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44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56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15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85094" y="2414831"/>
            <a:ext cx="776693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dirty="0">
                <a:solidFill>
                  <a:srgbClr val="1A1A1A"/>
                </a:solidFill>
                <a:ea typeface="+mj-lt"/>
                <a:cs typeface="+mj-lt"/>
              </a:rPr>
              <a:t>Определение роли Вооружённых Сил РФ как основы обороны государства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dirty="0"/>
              <a:t>Копылов Д.А ИС 31</a:t>
            </a:r>
            <a:r>
              <a:rPr lang="en-US" dirty="0"/>
              <a:t>/</a:t>
            </a:r>
            <a:r>
              <a:rPr lang="ru-RU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234369-9CA2-916B-5057-733FEF18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C80D60-C64A-CAC2-5599-38CF6F584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6184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000" dirty="0">
                <a:solidFill>
                  <a:srgbClr val="333333"/>
                </a:solidFill>
              </a:rPr>
              <a:t>СТРУКТУРА ВС РФ</a:t>
            </a:r>
          </a:p>
          <a:p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Объединения – воинские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формирования, которые включают в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себя несколько соединений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(объединений меньшего масштаба) и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частей различных видов ВС, родов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войск, специальных войск и служб. Их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состав непостоянен. Они могут быть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территориальными, например, военный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округ, флот, или оперативными –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фронт, армия, эскадра.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Соединение – воинское формирование,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состоящее из нескольких частей или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соединений меньшего масштаба,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различных родов войск (сил),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специальных войск (служб), а также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частей и подразделений обеспечения и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обслуживания. Например, корпус,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эскадра, дивизия, бригада.</a:t>
            </a:r>
          </a:p>
        </p:txBody>
      </p:sp>
    </p:spTree>
    <p:extLst>
      <p:ext uri="{BB962C8B-B14F-4D97-AF65-F5344CB8AC3E}">
        <p14:creationId xmlns:p14="http://schemas.microsoft.com/office/powerpoint/2010/main" val="3080797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65F71D-576E-CDE5-C3B0-8EE8041B1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CD7737-61D2-4E33-8B74-0E4D92A2E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73427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000" dirty="0">
                <a:solidFill>
                  <a:srgbClr val="333333"/>
                </a:solidFill>
              </a:rPr>
              <a:t>Структура ВС РФ</a:t>
            </a:r>
            <a:endParaRPr lang="ru-RU" sz="2000">
              <a:solidFill>
                <a:srgbClr val="333333"/>
              </a:solidFill>
            </a:endParaRPr>
          </a:p>
          <a:p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Воинская часть – организационно самостоятельная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боевая и административно – хозяйственная единица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во всех видах ВС, родах войск. Воинской части, как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правило, вручается Боевое Знамя (Военно-морской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флаг), она имеет гербовые печати с условным и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полным наименованием.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Учреждения Министерства обороны – это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структуры, которые решают задачи обеспечения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деятельности войск, например, </a:t>
            </a:r>
            <a:r>
              <a:rPr lang="ru-RU" sz="2000" dirty="0" err="1">
                <a:solidFill>
                  <a:srgbClr val="333333"/>
                </a:solidFill>
                <a:ea typeface="+mn-lt"/>
                <a:cs typeface="+mn-lt"/>
              </a:rPr>
              <a:t>военномедицинские</a:t>
            </a: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, научно-исследовательские, учебные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заведения, Дома офицеров, спортивные клубы и т.п.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Территориально ВС объединены в военные округа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(отдельные группировки войск) и флоты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(флотилии), во главе которых стоят командующие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со своими штабами.</a:t>
            </a:r>
          </a:p>
        </p:txBody>
      </p:sp>
    </p:spTree>
    <p:extLst>
      <p:ext uri="{BB962C8B-B14F-4D97-AF65-F5344CB8AC3E}">
        <p14:creationId xmlns:p14="http://schemas.microsoft.com/office/powerpoint/2010/main" val="1176811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BF396-61DF-2F28-CBC3-2B3E94D57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17D06C-512B-991B-D911-98EB87044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55805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000" dirty="0">
                <a:solidFill>
                  <a:srgbClr val="333333"/>
                </a:solidFill>
              </a:rPr>
              <a:t>СТРУКТУРА ВС РФ</a:t>
            </a:r>
          </a:p>
          <a:p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Военный округ является основной </a:t>
            </a:r>
            <a:r>
              <a:rPr lang="ru-RU" sz="2000" dirty="0" err="1">
                <a:solidFill>
                  <a:srgbClr val="333333"/>
                </a:solidFill>
                <a:ea typeface="+mn-lt"/>
                <a:cs typeface="+mn-lt"/>
              </a:rPr>
              <a:t>военноадминистративной</a:t>
            </a: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 единицей РФ, общевойсковым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оперативно-стратегическим объединением ВС РФ и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предназначен для осуществления мероприятий по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подготовке к вооруженной защите и вооруженной защиты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нашей страны, целостности и неприкосновенности её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территории в установленных границах ответственности 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 состав каждого военного округа входят органы военного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управления, объединения, соединения, воинские части,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учреждения, организации ВС РФ.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ВС РФ состоят из 4-х военных округов (с ноября 2010 г.):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1. Западного ВО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2. Центрального ВО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3. Южного ВО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4. Восточного ВО</a:t>
            </a:r>
          </a:p>
        </p:txBody>
      </p:sp>
    </p:spTree>
    <p:extLst>
      <p:ext uri="{BB962C8B-B14F-4D97-AF65-F5344CB8AC3E}">
        <p14:creationId xmlns:p14="http://schemas.microsoft.com/office/powerpoint/2010/main" val="933701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F094BD-49CB-3634-7265-17F5519B9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66F69D-0F12-6BE5-205E-E8E22ADAB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solidFill>
                  <a:srgbClr val="333333"/>
                </a:solidFill>
              </a:rPr>
              <a:t>СТРУКТУРА ВС РФ</a:t>
            </a:r>
          </a:p>
          <a:p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ВС РФ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>
                <a:solidFill>
                  <a:srgbClr val="333333"/>
                </a:solidFill>
                <a:ea typeface="+mn-lt"/>
                <a:cs typeface="+mn-lt"/>
              </a:rPr>
              <a:t>3 ВИДА ВОЙСК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>
                <a:solidFill>
                  <a:srgbClr val="333333"/>
                </a:solidFill>
                <a:ea typeface="+mn-lt"/>
                <a:cs typeface="+mn-lt"/>
              </a:rPr>
              <a:t>2 РОДА ВОЙСК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>
                <a:solidFill>
                  <a:srgbClr val="333333"/>
                </a:solidFill>
                <a:ea typeface="+mn-lt"/>
                <a:cs typeface="+mn-lt"/>
              </a:rPr>
              <a:t>Тыл ВС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Специальные войска</a:t>
            </a:r>
          </a:p>
        </p:txBody>
      </p:sp>
    </p:spTree>
    <p:extLst>
      <p:ext uri="{BB962C8B-B14F-4D97-AF65-F5344CB8AC3E}">
        <p14:creationId xmlns:p14="http://schemas.microsoft.com/office/powerpoint/2010/main" val="4210751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321F4C-A723-F98B-AF29-D0209AF6C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EC29FA-A90F-E97F-EF66-810FB18D9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>
                <a:solidFill>
                  <a:srgbClr val="333333"/>
                </a:solidFill>
              </a:rPr>
              <a:t>Структура ВС РФ</a:t>
            </a:r>
          </a:p>
          <a:p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Вид ВС – это часть ВС государства, предназначенных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для ведения боевых действий в определенной сфере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(на суше, на море, в воздухе и в космосе).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Каждому виду ВС свойственны своя специфическая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организационно-штатная структура, вооружение,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система управления, боевой подготовки и </a:t>
            </a:r>
            <a:r>
              <a:rPr lang="ru-RU" sz="2000" err="1">
                <a:solidFill>
                  <a:srgbClr val="333333"/>
                </a:solidFill>
                <a:ea typeface="+mn-lt"/>
                <a:cs typeface="+mn-lt"/>
              </a:rPr>
              <a:t>материальнотехнического</a:t>
            </a: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 обеспечения.</a:t>
            </a:r>
          </a:p>
        </p:txBody>
      </p:sp>
    </p:spTree>
    <p:extLst>
      <p:ext uri="{BB962C8B-B14F-4D97-AF65-F5344CB8AC3E}">
        <p14:creationId xmlns:p14="http://schemas.microsoft.com/office/powerpoint/2010/main" val="12143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53CC96-1FC1-5FE6-564B-563D7136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5312D6-6EA8-9543-95FE-AF4E34779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>
                <a:solidFill>
                  <a:srgbClr val="333333"/>
                </a:solidFill>
              </a:rPr>
              <a:t>СТРУКТУРА ВС РФ</a:t>
            </a:r>
          </a:p>
          <a:p>
            <a:r>
              <a:rPr lang="ru-RU" sz="2000">
                <a:solidFill>
                  <a:srgbClr val="333333"/>
                </a:solidFill>
                <a:ea typeface="+mn-lt"/>
                <a:cs typeface="+mn-lt"/>
              </a:rPr>
              <a:t>ВИДЫ ВС РФ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>
                <a:solidFill>
                  <a:srgbClr val="333333"/>
                </a:solidFill>
                <a:ea typeface="+mn-lt"/>
                <a:cs typeface="+mn-lt"/>
              </a:rPr>
              <a:t>СУХОПУТНЫЕ ВОЙСКА (СВ)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>
                <a:solidFill>
                  <a:srgbClr val="333333"/>
                </a:solidFill>
                <a:ea typeface="+mn-lt"/>
                <a:cs typeface="+mn-lt"/>
              </a:rPr>
              <a:t>ВОЗДУШНО-КОСМИЧЕСКИЕ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>
                <a:solidFill>
                  <a:srgbClr val="333333"/>
                </a:solidFill>
                <a:ea typeface="+mn-lt"/>
                <a:cs typeface="+mn-lt"/>
              </a:rPr>
              <a:t>СИЛЫ (ВКС)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>
                <a:solidFill>
                  <a:srgbClr val="333333"/>
                </a:solidFill>
                <a:ea typeface="+mn-lt"/>
                <a:cs typeface="+mn-lt"/>
              </a:rPr>
              <a:t>ВОЕННО-МОРСКОЙ ФЛОТ (ВМФ)</a:t>
            </a:r>
          </a:p>
        </p:txBody>
      </p:sp>
    </p:spTree>
    <p:extLst>
      <p:ext uri="{BB962C8B-B14F-4D97-AF65-F5344CB8AC3E}">
        <p14:creationId xmlns:p14="http://schemas.microsoft.com/office/powerpoint/2010/main" val="3975811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A1713D-B250-09A6-C937-097DABE6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0BD027-6E3B-EC19-5B6C-6062EE883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solidFill>
                  <a:srgbClr val="333333"/>
                </a:solidFill>
              </a:rPr>
              <a:t>Структура ВС РФ</a:t>
            </a:r>
            <a:endParaRPr lang="ru-RU" sz="2000"/>
          </a:p>
          <a:p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Род войск - это составная часть вида ВС, подразделения,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части, соединения, которые имеют свойственные только им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вооружение, боевую и другую технику, применяют свою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тактику при ведении боевых действий и предназначены для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выполнения определенных тактических и </a:t>
            </a:r>
            <a:r>
              <a:rPr lang="ru-RU" sz="2000" dirty="0" err="1">
                <a:solidFill>
                  <a:srgbClr val="333333"/>
                </a:solidFill>
                <a:ea typeface="+mn-lt"/>
                <a:cs typeface="+mn-lt"/>
              </a:rPr>
              <a:t>оперативнотактических</a:t>
            </a: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 задач.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Кроме того, имеются рода войск, которые не входят в состав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видов ВС, а находятся в непосредственном подчинении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министра обороны.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94430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8A52A6-55B6-EA3F-68D0-2986FC847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EBF611-D898-A642-FCD2-B8F4C5F72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ru-RU" sz="2000" dirty="0">
                <a:solidFill>
                  <a:srgbClr val="333333"/>
                </a:solidFill>
              </a:rPr>
              <a:t>СТРУКТУРА ВС РФ</a:t>
            </a:r>
          </a:p>
          <a:p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ДРУГИЕ ВОЙСКА ВС РФ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ТЫЛ ВС РФ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СЛУЖБА РАСКВАРТИРОВАНИЯ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И ОБУСТРОЙСТВА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ГЛАВНОЕ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ВОЕННО-МЕДИЦИНСКОЕ УПРАВЛЕНИЕ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ВОЙСКА, НЕ ВХОДЯЩИЕ В ВИДЫ ВС РФ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0122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D72F2-911A-9A18-1243-D3745799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B07245-4F97-33A0-2BC1-8ED887D06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>
                <a:solidFill>
                  <a:srgbClr val="333333"/>
                </a:solidFill>
              </a:rPr>
              <a:t>СТРУКТУРА ВС РФ</a:t>
            </a:r>
          </a:p>
          <a:p>
            <a:r>
              <a:rPr lang="ru-RU" sz="2000">
                <a:solidFill>
                  <a:srgbClr val="333333"/>
                </a:solidFill>
                <a:ea typeface="+mn-lt"/>
                <a:cs typeface="+mn-lt"/>
              </a:rPr>
              <a:t>Войска, не входящие в виды ВС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>
                <a:solidFill>
                  <a:srgbClr val="333333"/>
                </a:solidFill>
                <a:ea typeface="+mn-lt"/>
                <a:cs typeface="+mn-lt"/>
              </a:rPr>
              <a:t>ПОГРАНИЧНЫЕ ВОЙСКА ФСБ РФ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>
                <a:solidFill>
                  <a:srgbClr val="333333"/>
                </a:solidFill>
                <a:ea typeface="+mn-lt"/>
                <a:cs typeface="+mn-lt"/>
              </a:rPr>
              <a:t>ВНУТРЕННИЕ ВОЙСКА МВД РФ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>
                <a:solidFill>
                  <a:srgbClr val="333333"/>
                </a:solidFill>
                <a:ea typeface="+mn-lt"/>
                <a:cs typeface="+mn-lt"/>
              </a:rPr>
              <a:t>ЖЕЛЕЗНОДОРОЖНЫЕ ВОЙСКА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>
                <a:solidFill>
                  <a:srgbClr val="333333"/>
                </a:solidFill>
                <a:ea typeface="+mn-lt"/>
                <a:cs typeface="+mn-lt"/>
              </a:rPr>
              <a:t>ВОЙСКА ГО</a:t>
            </a:r>
          </a:p>
        </p:txBody>
      </p:sp>
    </p:spTree>
    <p:extLst>
      <p:ext uri="{BB962C8B-B14F-4D97-AF65-F5344CB8AC3E}">
        <p14:creationId xmlns:p14="http://schemas.microsoft.com/office/powerpoint/2010/main" val="246920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1A4880-0785-286C-77D4-7C573B78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29356A-1C9B-E03E-FD31-DA2CEBA7A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2415" y="1923751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solidFill>
                  <a:srgbClr val="333333"/>
                </a:solidFill>
              </a:rPr>
              <a:t>СТРУКТУРА ВС РФ</a:t>
            </a:r>
          </a:p>
          <a:p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ВС РФ стали создаваться в соответствии с Указом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Президента РФ от 07.05.92 года на основе ВС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СССР, которые дислоцировались на территории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РCФСР на момент распада СССР.</a:t>
            </a:r>
          </a:p>
        </p:txBody>
      </p:sp>
    </p:spTree>
    <p:extLst>
      <p:ext uri="{BB962C8B-B14F-4D97-AF65-F5344CB8AC3E}">
        <p14:creationId xmlns:p14="http://schemas.microsoft.com/office/powerpoint/2010/main" val="338286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7CF1A5-9C88-A3D5-D8C5-2DF685A2E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A14DBA-C63F-AE59-7927-508C62EA1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739" y="1923751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solidFill>
                  <a:srgbClr val="333333"/>
                </a:solidFill>
              </a:rPr>
              <a:t>СТРУКТУРА ВС РФ</a:t>
            </a:r>
          </a:p>
          <a:p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Риски и угрозы для России: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Очаги локальных войн у границ России.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Распространение ОМП в соседних странах и регионах.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Угрозы международного терроризма.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Создание новых мощных военных группировок вблизи России.</a:t>
            </a:r>
          </a:p>
        </p:txBody>
      </p:sp>
    </p:spTree>
    <p:extLst>
      <p:ext uri="{BB962C8B-B14F-4D97-AF65-F5344CB8AC3E}">
        <p14:creationId xmlns:p14="http://schemas.microsoft.com/office/powerpoint/2010/main" val="223164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B00BB6-D016-BAD9-F3F4-4F588323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BD697E-E0A0-4F8B-B49E-9999F8FE6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solidFill>
                  <a:srgbClr val="333333"/>
                </a:solidFill>
              </a:rPr>
              <a:t>СТРУКТУРА ВС РФ</a:t>
            </a:r>
          </a:p>
          <a:p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Вооруженные Силы Российской Федерации (ВС РФ)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– военная организация государства, обеспечивающая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>
                <a:solidFill>
                  <a:srgbClr val="333333"/>
                </a:solidFill>
                <a:ea typeface="+mn-lt"/>
                <a:cs typeface="+mn-lt"/>
              </a:rPr>
              <a:t>основу обороны и военную безопасность России.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>
                <a:solidFill>
                  <a:srgbClr val="333333"/>
                </a:solidFill>
                <a:ea typeface="+mn-lt"/>
                <a:cs typeface="+mn-lt"/>
              </a:rPr>
              <a:t>Они предназначены для: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отражения агрессии, направленной против России.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Вооруженной защиты целостности и неприкосновенности территории РФ.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>
                <a:solidFill>
                  <a:srgbClr val="333333"/>
                </a:solidFill>
                <a:ea typeface="+mn-lt"/>
                <a:cs typeface="+mn-lt"/>
              </a:rPr>
              <a:t>Выполнения задач в соответствии с международными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>
                <a:solidFill>
                  <a:srgbClr val="333333"/>
                </a:solidFill>
                <a:ea typeface="+mn-lt"/>
                <a:cs typeface="+mn-lt"/>
              </a:rPr>
              <a:t>договорами</a:t>
            </a:r>
            <a:endParaRPr lang="ru-RU" sz="2000" dirty="0">
              <a:solidFill>
                <a:srgbClr val="333333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2524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A6880-40D7-D477-E79E-AB33324D8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F4E962-B3F7-1449-B9FB-A539B7704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4832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000">
                <a:solidFill>
                  <a:srgbClr val="333333"/>
                </a:solidFill>
              </a:rPr>
              <a:t>СТРУКТУРА ВС РФ</a:t>
            </a:r>
            <a:endParaRPr lang="ru-RU" sz="2000"/>
          </a:p>
          <a:p>
            <a:r>
              <a:rPr lang="ru-RU" sz="2000">
                <a:solidFill>
                  <a:srgbClr val="333333"/>
                </a:solidFill>
                <a:ea typeface="+mn-lt"/>
                <a:cs typeface="+mn-lt"/>
              </a:rPr>
              <a:t>Верховный Главнокомандующий ВС РФ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>
                <a:solidFill>
                  <a:srgbClr val="333333"/>
                </a:solidFill>
                <a:ea typeface="+mn-lt"/>
                <a:cs typeface="+mn-lt"/>
              </a:rPr>
              <a:t>Общее руководство ВС осуществляет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Президент страны, который в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соответствии с Конституцией РФ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является Верховным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Главнокомандующим.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Президент РФ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 </a:t>
            </a:r>
            <a:r>
              <a:rPr lang="ru-RU" sz="2000" err="1">
                <a:solidFill>
                  <a:srgbClr val="333333"/>
                </a:solidFill>
                <a:ea typeface="+mn-lt"/>
                <a:cs typeface="+mn-lt"/>
              </a:rPr>
              <a:t>В</a:t>
            </a: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. Путин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Полномочия Президента Российской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Федерации как Верховного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Главнокомандующего изложены в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Федеральном законе «Об обороне»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>
                <a:solidFill>
                  <a:srgbClr val="333333"/>
                </a:solidFill>
                <a:ea typeface="+mn-lt"/>
                <a:cs typeface="+mn-lt"/>
              </a:rPr>
              <a:t>(1996 г.).</a:t>
            </a:r>
            <a:endParaRPr lang="ru-RU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0499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5A22A3-3F95-7E30-D8C0-DD059BEE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7E7E18-6E49-F9D8-75BF-F6ED2ECF3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4724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000" dirty="0">
                <a:solidFill>
                  <a:srgbClr val="333333"/>
                </a:solidFill>
              </a:rPr>
              <a:t>СТРУКТУРА ВС РФ</a:t>
            </a:r>
          </a:p>
          <a:p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Непосредственное руководство ВС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РФ осуществляет министр обороны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РФ через Министерство обороны и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Генеральный штаб.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Он издает приказы и директивы,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вводит в действие правовые акты по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различным вопросам деятельности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войск.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Шойгу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Сергей Кужугетович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Министр Обороны России,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генерал армии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Герой России Федерации</a:t>
            </a:r>
          </a:p>
        </p:txBody>
      </p:sp>
    </p:spTree>
    <p:extLst>
      <p:ext uri="{BB962C8B-B14F-4D97-AF65-F5344CB8AC3E}">
        <p14:creationId xmlns:p14="http://schemas.microsoft.com/office/powerpoint/2010/main" val="1827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D1474C-68DA-2328-9F62-6FD4CD50B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9D621B-67A5-AD34-F6A5-04C13EA80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solidFill>
                  <a:srgbClr val="333333"/>
                </a:solidFill>
              </a:rPr>
              <a:t>СТРУКТУРА ВС РФ</a:t>
            </a:r>
          </a:p>
          <a:p>
            <a:r>
              <a:rPr lang="ru-RU" sz="2000">
                <a:solidFill>
                  <a:srgbClr val="333333"/>
                </a:solidFill>
                <a:ea typeface="+mn-lt"/>
                <a:cs typeface="+mn-lt"/>
              </a:rPr>
              <a:t>Основные функции Министерства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>
                <a:solidFill>
                  <a:srgbClr val="333333"/>
                </a:solidFill>
                <a:ea typeface="+mn-lt"/>
                <a:cs typeface="+mn-lt"/>
              </a:rPr>
              <a:t>обороны: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>
                <a:solidFill>
                  <a:srgbClr val="333333"/>
                </a:solidFill>
                <a:ea typeface="+mn-lt"/>
                <a:cs typeface="+mn-lt"/>
              </a:rPr>
              <a:t>участие в разработке вопросов военной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>
                <a:solidFill>
                  <a:srgbClr val="333333"/>
                </a:solidFill>
                <a:ea typeface="+mn-lt"/>
                <a:cs typeface="+mn-lt"/>
              </a:rPr>
              <a:t>политики, строительства ВС РФ,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>
                <a:solidFill>
                  <a:srgbClr val="333333"/>
                </a:solidFill>
                <a:ea typeface="+mn-lt"/>
                <a:cs typeface="+mn-lt"/>
              </a:rPr>
              <a:t>Разработка государственной программы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>
                <a:solidFill>
                  <a:srgbClr val="333333"/>
                </a:solidFill>
                <a:ea typeface="+mn-lt"/>
                <a:cs typeface="+mn-lt"/>
              </a:rPr>
              <a:t>оснащения армии и флота современной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техникой и вооружением,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Формирование оборонного заказа и т.д.</a:t>
            </a:r>
          </a:p>
        </p:txBody>
      </p:sp>
    </p:spTree>
    <p:extLst>
      <p:ext uri="{BB962C8B-B14F-4D97-AF65-F5344CB8AC3E}">
        <p14:creationId xmlns:p14="http://schemas.microsoft.com/office/powerpoint/2010/main" val="296298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93A340-B4C5-0849-88B7-134099451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A9014D-06AF-D85D-73B9-ACDFCE604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7103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000" dirty="0">
                <a:solidFill>
                  <a:srgbClr val="333333"/>
                </a:solidFill>
              </a:rPr>
              <a:t>СТРУКТУРА ВС РФ</a:t>
            </a:r>
            <a:endParaRPr lang="ru-RU" sz="2000" dirty="0"/>
          </a:p>
          <a:p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Основные функции Генерального штаба ВС: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Генеральный штаб является основным органом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оперативного управления ВС.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Генеральный штаб: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осуществляет руководство по вопросам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планирования применения войск в целях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обороны, управляет ими в ходе военных действий и в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мирное время, совершенствует оперативное оборудование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театров военных действий, осуществляет разработку мобилизационных планов, определяет количественные нормы призыва на военную службу, организует воинский учет, военные сборы.</a:t>
            </a:r>
            <a:endParaRPr lang="ru-RU" sz="20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25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84FA47-F74F-6C37-42E8-F9CDDC776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9DCF2F-6C78-59A9-C1EF-0A47140D4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9967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000" dirty="0">
                <a:solidFill>
                  <a:srgbClr val="333333"/>
                </a:solidFill>
              </a:rPr>
              <a:t>СТРУКТУРА ВС РФ</a:t>
            </a:r>
          </a:p>
          <a:p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 настоящее время ВС РФ состоят из: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центральных органов управления, видов ВС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и родов войск, находящихся в подчинении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Министерства обороны, специальных войск,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тыла, которые организационно сведены в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объединения, соединения, воинские части,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подразделения, а также учреждений и </a:t>
            </a:r>
            <a:r>
              <a:rPr lang="ru-RU" sz="2000" dirty="0" err="1">
                <a:solidFill>
                  <a:srgbClr val="333333"/>
                </a:solidFill>
                <a:ea typeface="+mn-lt"/>
                <a:cs typeface="+mn-lt"/>
              </a:rPr>
              <a:t>военноучебных</a:t>
            </a: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 заведений.</a:t>
            </a:r>
            <a:br>
              <a:rPr lang="ru-RU" sz="2000" dirty="0">
                <a:ea typeface="+mn-lt"/>
                <a:cs typeface="+mn-lt"/>
              </a:rPr>
            </a:b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Организационно ВС РФ состоят из: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центральных органов военного управления,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объединений,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соединений,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воинских частей,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учреждений Министерства обороны.</a:t>
            </a:r>
          </a:p>
        </p:txBody>
      </p:sp>
    </p:spTree>
    <p:extLst>
      <p:ext uri="{BB962C8B-B14F-4D97-AF65-F5344CB8AC3E}">
        <p14:creationId xmlns:p14="http://schemas.microsoft.com/office/powerpoint/2010/main" val="30132955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1056</Words>
  <Application>Microsoft Office PowerPoint</Application>
  <PresentationFormat>Широкоэкранный</PresentationFormat>
  <Paragraphs>36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Определение роли Вооружённых Сил РФ как основы обороны государства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Денис .</cp:lastModifiedBy>
  <cp:revision>49</cp:revision>
  <dcterms:created xsi:type="dcterms:W3CDTF">2024-04-19T08:22:03Z</dcterms:created>
  <dcterms:modified xsi:type="dcterms:W3CDTF">2024-04-23T10:46:40Z</dcterms:modified>
</cp:coreProperties>
</file>