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E0ECD7-E836-ABA0-92F2-F0988CF505C3}" v="67" dt="2024-04-19T08:31:39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85203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77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8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696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16664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8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6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6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1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33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340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997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D2C0A7-2017-154B-2F54-4CF02D945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solidFill>
                  <a:srgbClr val="1A1A1A"/>
                </a:solidFill>
                <a:ea typeface="+mj-lt"/>
                <a:cs typeface="+mj-lt"/>
              </a:rPr>
              <a:t>Суточный наряд роты, караульная служба , обязанности часового.</a:t>
            </a:r>
            <a:endParaRPr lang="ru-RU" sz="480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47E0CE-2A79-3EEC-0171-E4DED6071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Копылов Д.А ИС 31</a:t>
            </a:r>
            <a:r>
              <a:rPr lang="en-US" dirty="0"/>
              <a:t>/</a:t>
            </a:r>
            <a:r>
              <a:rPr lang="ru-RU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84965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E73E1-90AB-BE45-9F94-83348A86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74F8F5-5C0F-33B7-B202-ED6EB6CB0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6732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Очередному дневальному запрещается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садиться, снимать снаряжение и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расстегивать одежду.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Дневальный свободной смены обязан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поддерживать чистоту и порядок в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помещениях роты и никуда не отлучаться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без разрешения дежурного по роте,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оказывать ему помощь в наведении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порядка в случае нарушения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установленных воинскими уставами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правил взаимоотношений между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солдатами и сержантами роты; оставаясь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за дежурного по роте, выполнять его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обязанности.</a:t>
            </a:r>
          </a:p>
        </p:txBody>
      </p:sp>
    </p:spTree>
    <p:extLst>
      <p:ext uri="{BB962C8B-B14F-4D97-AF65-F5344CB8AC3E}">
        <p14:creationId xmlns:p14="http://schemas.microsoft.com/office/powerpoint/2010/main" val="2622111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C4B3FA-D169-15C5-22C3-D4A14092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3D09A9-9C90-EE6B-8C1C-579807531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608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solidFill>
                  <a:srgbClr val="333333"/>
                </a:solidFill>
              </a:rPr>
              <a:t>Место дневального.</a:t>
            </a:r>
          </a:p>
          <a:p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Место для дежурного и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дневального по роте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располагаются и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оборудуются таким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образом. Чтобы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обеспечивалось удобное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выполнение ими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служебных обязанностей.</a:t>
            </a:r>
          </a:p>
        </p:txBody>
      </p:sp>
    </p:spTree>
    <p:extLst>
      <p:ext uri="{BB962C8B-B14F-4D97-AF65-F5344CB8AC3E}">
        <p14:creationId xmlns:p14="http://schemas.microsoft.com/office/powerpoint/2010/main" val="2686366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61BD6A-4E7A-BB55-7E6A-D9749EC5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8ABCFE-81CD-8254-E780-AFE94AB9D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>
                <a:solidFill>
                  <a:srgbClr val="333333"/>
                </a:solidFill>
                <a:ea typeface="+mn-lt"/>
                <a:cs typeface="+mn-lt"/>
              </a:rPr>
              <a:t>Суточный наряд предназначен для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>
                <a:solidFill>
                  <a:srgbClr val="333333"/>
                </a:solidFill>
                <a:ea typeface="+mn-lt"/>
                <a:cs typeface="+mn-lt"/>
              </a:rPr>
              <a:t>поддержания внутреннего порядка , охраны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>
                <a:solidFill>
                  <a:srgbClr val="333333"/>
                </a:solidFill>
                <a:ea typeface="+mn-lt"/>
                <a:cs typeface="+mn-lt"/>
              </a:rPr>
              <a:t>личного состава, вооружения, военной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>
                <a:solidFill>
                  <a:srgbClr val="333333"/>
                </a:solidFill>
                <a:ea typeface="+mn-lt"/>
                <a:cs typeface="+mn-lt"/>
              </a:rPr>
              <a:t>техники и боеприпасов, помещений и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имущества воинской части (подразделения),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контроля за состоянием дел в подразделениях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и своевременного принятия мер по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>
                <a:solidFill>
                  <a:srgbClr val="333333"/>
                </a:solidFill>
                <a:ea typeface="+mn-lt"/>
                <a:cs typeface="+mn-lt"/>
              </a:rPr>
              <a:t>предупреждению правонарушений а также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>
                <a:solidFill>
                  <a:srgbClr val="333333"/>
                </a:solidFill>
                <a:ea typeface="+mn-lt"/>
                <a:cs typeface="+mn-lt"/>
              </a:rPr>
              <a:t>для выполнения других обязанностей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>
                <a:solidFill>
                  <a:srgbClr val="333333"/>
                </a:solidFill>
                <a:ea typeface="+mn-lt"/>
                <a:cs typeface="+mn-lt"/>
              </a:rPr>
              <a:t>военной службы.</a:t>
            </a: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3306166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5B04E-C1E8-9EF9-84D7-8BF99580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09097D-7B7D-5396-3AAD-6837679D1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Состав суточного наряда </a:t>
            </a:r>
            <a:r>
              <a:rPr lang="ru-RU" sz="2000" dirty="0" err="1">
                <a:solidFill>
                  <a:srgbClr val="333333"/>
                </a:solidFill>
                <a:ea typeface="+mn-lt"/>
                <a:cs typeface="+mn-lt"/>
              </a:rPr>
              <a:t>обьявляется</a:t>
            </a: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 в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приказе по полку. В суточный наряд роты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назначаются дежурный по роте и дневальные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по роте.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Дежурный по роте и очередной дневальный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вооружаются штык - ножом в ножнах.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2152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406810-C892-EB99-2746-38F38EB2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412AE0-B04F-5F2C-7866-CE0080610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Все дежурные и их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помощники на левой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стороне груди должны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иметь нагрудной знак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или на левой руке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повязку из красной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материи (30-40 см длина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и 10 см. ширина) с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соответствующей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надписью.</a:t>
            </a: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3666725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C2481C-53D6-7711-45A0-FD2175987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592A4E-8AC7-A243-8239-17E9254ED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Все лица суточного наряда должны твердо знать,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точно и добросовестно исполнять свои обязанности,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настойчиво добиваться выполнения распорядка дня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и соблюдения других правил внутреннего порядка.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Без разрешения дежурного по полку лица суточного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наряда не имеют права прекращать или передавать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кому-либо исполнение своих обязанностей.</a:t>
            </a:r>
          </a:p>
        </p:txBody>
      </p:sp>
    </p:spTree>
    <p:extLst>
      <p:ext uri="{BB962C8B-B14F-4D97-AF65-F5344CB8AC3E}">
        <p14:creationId xmlns:p14="http://schemas.microsoft.com/office/powerpoint/2010/main" val="311215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90548E-43D9-AD43-74DD-2BC29431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89E0BE-34F5-22A0-0C75-CACB8DF13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9303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000" dirty="0">
                <a:solidFill>
                  <a:srgbClr val="333333"/>
                </a:solidFill>
              </a:rPr>
              <a:t>ДНЕВАЛЬНЫЙ ПО РОТЕ.</a:t>
            </a:r>
            <a:endParaRPr lang="ru-RU" sz="2000"/>
          </a:p>
          <a:p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Дневальный по роте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назначается из солдат. Он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отвечает за сохранность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находящихся под его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охраной оружия,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шкафов(ящиков) с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боеприпасами, имущества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роты и личных вещей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солдат и сержантов.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Дневальный по роте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подчиняется дежурному по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роте.</a:t>
            </a: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1010537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0FBAC7-0185-7813-AB0D-FCD5E0E9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DC53C0-A3AA-BE9C-E5EE-98FB7D478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solidFill>
                  <a:srgbClr val="333333"/>
                </a:solidFill>
              </a:rPr>
              <a:t> </a:t>
            </a:r>
            <a:r>
              <a:rPr lang="ru-RU" sz="2000">
                <a:solidFill>
                  <a:srgbClr val="333333"/>
                </a:solidFill>
              </a:rPr>
              <a:t>Дневальный по роте</a:t>
            </a:r>
            <a:endParaRPr lang="ru-RU" sz="2000" dirty="0">
              <a:solidFill>
                <a:srgbClr val="333333"/>
              </a:solidFill>
            </a:endParaRPr>
          </a:p>
          <a:p>
            <a:r>
              <a:rPr lang="ru-RU" sz="2000">
                <a:solidFill>
                  <a:srgbClr val="333333"/>
                </a:solidFill>
                <a:ea typeface="+mn-lt"/>
                <a:cs typeface="+mn-lt"/>
              </a:rPr>
              <a:t>Очередной дневальный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>
                <a:solidFill>
                  <a:srgbClr val="333333"/>
                </a:solidFill>
                <a:ea typeface="+mn-lt"/>
                <a:cs typeface="+mn-lt"/>
              </a:rPr>
              <a:t>по роте несет службу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>
                <a:solidFill>
                  <a:srgbClr val="333333"/>
                </a:solidFill>
                <a:ea typeface="+mn-lt"/>
                <a:cs typeface="+mn-lt"/>
              </a:rPr>
              <a:t>внутри казарменного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>
                <a:solidFill>
                  <a:srgbClr val="333333"/>
                </a:solidFill>
                <a:ea typeface="+mn-lt"/>
                <a:cs typeface="+mn-lt"/>
              </a:rPr>
              <a:t>помещения и у входной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>
                <a:solidFill>
                  <a:srgbClr val="333333"/>
                </a:solidFill>
                <a:ea typeface="+mn-lt"/>
                <a:cs typeface="+mn-lt"/>
              </a:rPr>
              <a:t>двери, вблизи комнаты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>
                <a:solidFill>
                  <a:srgbClr val="333333"/>
                </a:solidFill>
                <a:ea typeface="+mn-lt"/>
                <a:cs typeface="+mn-lt"/>
              </a:rPr>
              <a:t>для хранения оружия.</a:t>
            </a:r>
          </a:p>
        </p:txBody>
      </p:sp>
    </p:spTree>
    <p:extLst>
      <p:ext uri="{BB962C8B-B14F-4D97-AF65-F5344CB8AC3E}">
        <p14:creationId xmlns:p14="http://schemas.microsoft.com/office/powerpoint/2010/main" val="211978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D7B7A-593A-80A6-0206-167A9C7C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F0154E-FA9B-BD86-0A42-3BFE5516B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7660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000" dirty="0">
                <a:solidFill>
                  <a:srgbClr val="333333"/>
                </a:solidFill>
              </a:rPr>
              <a:t>ОЧЕРЕДНОЙ ДНЕВАЛЬНЫЙ ПО РОТЕ ОБЯЗАН.</a:t>
            </a:r>
          </a:p>
          <a:p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- Никуда не отлучаться из помещения роты без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разрешения дежурного по роте; постоянно наблюдать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за комнатой для хранения оружия;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-Не пропускать в помещение посторонних лиц, а также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не допускать выноса из казармы оружия,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боеприпасов, имущества и вещей без разрешения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дежурного по роте;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- Немедленно докладывать дежурному по роте о всех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происшествиях в роте, о нарушении установленных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уставами правил взаимоотношений между солдатами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и сержантами роты, о замеченных неисправностях и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нарушениях требований пожарной безопасности,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принимать меры к их устранению;</a:t>
            </a:r>
          </a:p>
        </p:txBody>
      </p:sp>
    </p:spTree>
    <p:extLst>
      <p:ext uri="{BB962C8B-B14F-4D97-AF65-F5344CB8AC3E}">
        <p14:creationId xmlns:p14="http://schemas.microsoft.com/office/powerpoint/2010/main" val="293264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D3F737-8F72-8D15-CE43-29078434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B94ABA-EBB0-0BAE-0957-059A6EEB4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08518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- Будить личный состав при общем подъеме, а также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ночью в случае тревоги или пожара; своевременно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подавать команды согласно распорядку дня;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- Следить за чистотой и порядком в помещениях и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требовать их соблюдения от военнослужащих;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- Не позволять военнослужащим в холодное время,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особенно ночью, выходить из помещения неодетыми;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Следить за тем, чтобы военнослужащие курили,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чистили обувь и одежду только в отведенных для этого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помещениях или местах;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- По прибытии в роту прямых начальников от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командира роты и выше и дежурного по полку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подавать команду «Смирно!»; по прибытии в роту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других офицеров роты, а также старшины роты и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военнослужащих не своей роты вызывать дежурного.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Например: «Дежурный по роте на выход».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84786965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0</TotalTime>
  <Words>650</Words>
  <Application>Microsoft Office PowerPoint</Application>
  <PresentationFormat>Широкоэкранный</PresentationFormat>
  <Paragraphs>16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3" baseType="lpstr">
      <vt:lpstr>Franklin Gothic Book</vt:lpstr>
      <vt:lpstr>Уголки</vt:lpstr>
      <vt:lpstr>Суточный наряд роты, караульная служба , обязанности часового.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Денис .</cp:lastModifiedBy>
  <cp:revision>33</cp:revision>
  <dcterms:created xsi:type="dcterms:W3CDTF">2024-04-19T08:29:17Z</dcterms:created>
  <dcterms:modified xsi:type="dcterms:W3CDTF">2024-04-23T10:46:59Z</dcterms:modified>
</cp:coreProperties>
</file>