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8522" y="1240056"/>
            <a:ext cx="10318418" cy="4259223"/>
          </a:xfrm>
        </p:spPr>
        <p:txBody>
          <a:bodyPr/>
          <a:lstStyle/>
          <a:p>
            <a:r>
              <a:rPr lang="es-MX" sz="4800" dirty="0" smtClean="0"/>
              <a:t>Recurso audiovisual: 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las diapositivas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567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chemeClr val="accent2"/>
                </a:solidFill>
              </a:rPr>
              <a:t>FINES 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3346" y="2180511"/>
            <a:ext cx="3878660" cy="217525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sz="3200" dirty="0" smtClean="0"/>
              <a:t>Motivas</a:t>
            </a:r>
          </a:p>
          <a:p>
            <a:pPr algn="just"/>
            <a:r>
              <a:rPr lang="es-MX" sz="3200" dirty="0" smtClean="0"/>
              <a:t>Instruir y explicar</a:t>
            </a:r>
          </a:p>
          <a:p>
            <a:pPr algn="just"/>
            <a:r>
              <a:rPr lang="es-MX" sz="3200" dirty="0" smtClean="0"/>
              <a:t>Identificar o evaluar</a:t>
            </a:r>
          </a:p>
          <a:p>
            <a:pPr algn="just"/>
            <a:r>
              <a:rPr lang="es-MX" sz="3200" dirty="0" smtClean="0"/>
              <a:t>Sugerir</a:t>
            </a:r>
            <a:endParaRPr lang="es-MX" sz="3200" dirty="0"/>
          </a:p>
        </p:txBody>
      </p:sp>
      <p:pic>
        <p:nvPicPr>
          <p:cNvPr id="5122" name="Picture 2" descr="El Vídeo Educativo como recurso dinamizador del Aprendizaje - EVirtual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37" y="2034862"/>
            <a:ext cx="5486400" cy="403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09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Que son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tx1"/>
                </a:solidFill>
              </a:rPr>
              <a:t>Las diapositivas son "las hojas" que tiene tu presentación. Contienen marcadores de posición, que son cuadros formados por bordes punteados. Éstos pueden contener muchos elementos diferentes incluyendo texto, imágenes, gráficos y más.</a:t>
            </a:r>
            <a:endParaRPr lang="es-MX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7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6073" y="2292440"/>
            <a:ext cx="10178322" cy="2750281"/>
          </a:xfrm>
        </p:spPr>
        <p:txBody>
          <a:bodyPr>
            <a:noAutofit/>
          </a:bodyPr>
          <a:lstStyle/>
          <a:p>
            <a:pPr algn="ctr"/>
            <a:r>
              <a:rPr lang="es-MX" sz="9600" dirty="0" smtClean="0">
                <a:solidFill>
                  <a:schemeClr val="accent1"/>
                </a:solidFill>
              </a:rPr>
              <a:t>Características</a:t>
            </a:r>
            <a:r>
              <a:rPr lang="es-MX" sz="5400" dirty="0" smtClean="0">
                <a:solidFill>
                  <a:schemeClr val="accent1"/>
                </a:solidFill>
              </a:rPr>
              <a:t> </a:t>
            </a:r>
            <a:endParaRPr lang="es-MX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4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2601" y="622321"/>
            <a:ext cx="2328649" cy="544894"/>
          </a:xfrm>
        </p:spPr>
        <p:txBody>
          <a:bodyPr>
            <a:normAutofit/>
          </a:bodyPr>
          <a:lstStyle/>
          <a:p>
            <a:pPr algn="ctr"/>
            <a:r>
              <a:rPr lang="es-MX" sz="2400" dirty="0" smtClean="0">
                <a:solidFill>
                  <a:schemeClr val="accent2"/>
                </a:solidFill>
              </a:rPr>
              <a:t>Interacción</a:t>
            </a:r>
            <a:endParaRPr lang="es-MX" sz="240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Interacción social en el Adulto Mayor: ¿Qué es la interacción social?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382047"/>
            <a:ext cx="4319252" cy="34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6867" y="2382046"/>
            <a:ext cx="4324874" cy="342740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967470" y="382385"/>
            <a:ext cx="3696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accent2"/>
                </a:solidFill>
                <a:latin typeface="+mj-lt"/>
              </a:rPr>
              <a:t>USO DE COLORES CONTRASTANTES Y QUE RESALTEN LOS PUNTOS CLAVES</a:t>
            </a:r>
            <a:r>
              <a:rPr lang="es-MX" dirty="0" smtClean="0">
                <a:latin typeface="+mj-lt"/>
              </a:rPr>
              <a:t>.</a:t>
            </a:r>
            <a:endParaRPr lang="es-MX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422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3272" y="385068"/>
            <a:ext cx="2895319" cy="1492132"/>
          </a:xfrm>
        </p:spPr>
        <p:txBody>
          <a:bodyPr>
            <a:normAutofit/>
          </a:bodyPr>
          <a:lstStyle/>
          <a:p>
            <a:pPr algn="ctr"/>
            <a:r>
              <a:rPr lang="es-MX" sz="2400" dirty="0" smtClean="0">
                <a:solidFill>
                  <a:schemeClr val="accent2"/>
                </a:solidFill>
              </a:rPr>
              <a:t>Uso de frases cortas y puntuales</a:t>
            </a:r>
            <a:endParaRPr lang="es-MX" sz="2400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Mapa conceptual - Wikipedia, la enciclopedia libr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4" y="2665927"/>
            <a:ext cx="3631236" cy="329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o aplicar sombras de forma correcta en el lettering – Three Feeling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441" y="2633729"/>
            <a:ext cx="2421832" cy="168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hibición, señal de prohibido. Ilustración del vector. Advertencia  plantilla símbolo. Aislado en blanco. Circulo rojo. | Señal de prohibido,  Vector, Fondo de pantalla cristia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904" y="4314422"/>
            <a:ext cx="2369713" cy="164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031864" y="385068"/>
            <a:ext cx="3116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accent2"/>
                </a:solidFill>
                <a:latin typeface="+mj-lt"/>
              </a:rPr>
              <a:t>LEGIBILIDAD: EVITE EL USO DE LEYTRA CURSIVA O SOMBREADA</a:t>
            </a:r>
            <a:endParaRPr lang="es-MX" sz="24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224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9860" y="382385"/>
            <a:ext cx="3835477" cy="1492132"/>
          </a:xfrm>
        </p:spPr>
        <p:txBody>
          <a:bodyPr>
            <a:noAutofit/>
          </a:bodyPr>
          <a:lstStyle/>
          <a:p>
            <a:pPr algn="ctr"/>
            <a:r>
              <a:rPr lang="es-MX" sz="2400" dirty="0">
                <a:solidFill>
                  <a:schemeClr val="accent2"/>
                </a:solidFill>
              </a:rPr>
              <a:t>proyectarlas a oscuras, </a:t>
            </a:r>
            <a:r>
              <a:rPr lang="es-MX" sz="2400" dirty="0" smtClean="0">
                <a:solidFill>
                  <a:schemeClr val="accent2"/>
                </a:solidFill>
              </a:rPr>
              <a:t>PARA OBTENER </a:t>
            </a:r>
            <a:r>
              <a:rPr lang="es-MX" sz="2400" dirty="0">
                <a:solidFill>
                  <a:schemeClr val="accent2"/>
                </a:solidFill>
              </a:rPr>
              <a:t>una </a:t>
            </a:r>
            <a:r>
              <a:rPr lang="es-MX" sz="2400" dirty="0" smtClean="0">
                <a:solidFill>
                  <a:schemeClr val="accent2"/>
                </a:solidFill>
              </a:rPr>
              <a:t>imagen </a:t>
            </a:r>
            <a:r>
              <a:rPr lang="es-MX" sz="2400" dirty="0">
                <a:solidFill>
                  <a:schemeClr val="accent2"/>
                </a:solidFill>
              </a:rPr>
              <a:t>clara y grande en la pantalla</a:t>
            </a:r>
            <a:endParaRPr lang="es-MX" sz="2400" dirty="0">
              <a:solidFill>
                <a:schemeClr val="accent2"/>
              </a:solidFill>
            </a:endParaRPr>
          </a:p>
        </p:txBody>
      </p:sp>
      <p:pic>
        <p:nvPicPr>
          <p:cNvPr id="4098" name="Picture 2" descr="Crea diapositivas animadas fácilmente y en pocos minutos | Wideo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78" y="2286000"/>
            <a:ext cx="4047843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puestaCómoda: Una forma más cómoda de responder a textos muy larg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469" y="2286000"/>
            <a:ext cx="3876542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09139" y="674188"/>
            <a:ext cx="32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accent2"/>
                </a:solidFill>
                <a:latin typeface="+mj-lt"/>
              </a:rPr>
              <a:t>EVITE EL USO DE PARRAFOS Y RENGLONES MUY EXTENSOS</a:t>
            </a:r>
            <a:endParaRPr lang="es-MX" sz="24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6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smtClean="0">
                <a:solidFill>
                  <a:schemeClr val="accent1"/>
                </a:solidFill>
              </a:rPr>
              <a:t>SU IMPORTANCIA COMO RECURSO DIDACTICO </a:t>
            </a:r>
            <a:endParaRPr lang="es-MX" sz="4400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a las tradicionales clases, las diapositivas pueden ser un instrumento privilegiado como soporte de apoyo y auxiliar didáctico de los diferentes contenidos o áreas de 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</a:p>
          <a:p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utilización de nuevas tecnologías aplicadas a la educación se ponen de manifiesto las funciones más importantes dentro del proceso enseñanza-aprendizaje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diapositivas pueden servir para sustentar algunos de los principios metodológicos que queremos para conseguir un aprendizaje significativo. </a:t>
            </a:r>
            <a:endParaRPr lang="es-MX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Son materiales auxiliares que apoyan al académico en la mediación del conocimiento, donde se deberá planificar muy bien para alcanzar los objetivos de enseñanza que se desean lograr.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smtClean="0">
                <a:solidFill>
                  <a:schemeClr val="accent1"/>
                </a:solidFill>
              </a:rPr>
              <a:t>Materiales </a:t>
            </a:r>
            <a:endParaRPr lang="es-MX" sz="4400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Proyector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Computador o pantalla    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Espacio 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Vector Gratis | Proyector de película de dibujos anim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728" y="1672262"/>
            <a:ext cx="4108361" cy="19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rdenador,Cartoon,PC de escritorio,Materializado,Ilustración,Cartoon |  Escritorio para computadora, Computadora para niños, Computadora animad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373" y="3653805"/>
            <a:ext cx="3373236" cy="228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ᐈ Salon de clases imágenes de stock, vector salon de clases limpio |  descargar en Depositphotos®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612" y="4645158"/>
            <a:ext cx="2622857" cy="210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4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182" y="1086836"/>
            <a:ext cx="2946835" cy="544894"/>
          </a:xfrm>
        </p:spPr>
        <p:txBody>
          <a:bodyPr/>
          <a:lstStyle/>
          <a:p>
            <a:pPr algn="ctr"/>
            <a:r>
              <a:rPr lang="es-MX" sz="2400" dirty="0" smtClean="0">
                <a:solidFill>
                  <a:schemeClr val="accent2"/>
                </a:solidFill>
              </a:rPr>
              <a:t>Ventajas</a:t>
            </a:r>
            <a:endParaRPr lang="es-MX" sz="2400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Impacto dramático</a:t>
            </a:r>
          </a:p>
          <a:p>
            <a:r>
              <a:rPr lang="es-MX" dirty="0" smtClean="0"/>
              <a:t>Fáciles de utilizar y relativamente baratas</a:t>
            </a:r>
          </a:p>
          <a:p>
            <a:r>
              <a:rPr lang="es-MX" dirty="0" smtClean="0"/>
              <a:t>Atención elevada</a:t>
            </a:r>
          </a:p>
          <a:p>
            <a:r>
              <a:rPr lang="es-MX" dirty="0" smtClean="0"/>
              <a:t>Libertad absoluta de reordenarlas</a:t>
            </a:r>
          </a:p>
          <a:p>
            <a:r>
              <a:rPr lang="es-MX" dirty="0" smtClean="0"/>
              <a:t>Creatividad</a:t>
            </a:r>
          </a:p>
          <a:p>
            <a:r>
              <a:rPr lang="es-MX" dirty="0" smtClean="0"/>
              <a:t>Solo contiene información relevante</a:t>
            </a:r>
          </a:p>
          <a:p>
            <a:r>
              <a:rPr lang="es-MX" dirty="0" smtClean="0"/>
              <a:t>Uso individual o colectivo</a:t>
            </a:r>
          </a:p>
          <a:p>
            <a:r>
              <a:rPr lang="es-MX" dirty="0" smtClean="0"/>
              <a:t>Fáciles de asimilar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Posible perdida de relación de profesor-alumno</a:t>
            </a:r>
          </a:p>
          <a:p>
            <a:r>
              <a:rPr lang="es-MX" dirty="0" smtClean="0"/>
              <a:t>La oscuridad puede bajar el interés</a:t>
            </a:r>
          </a:p>
          <a:p>
            <a:r>
              <a:rPr lang="es-MX" dirty="0" smtClean="0"/>
              <a:t>Pasividad</a:t>
            </a:r>
          </a:p>
          <a:p>
            <a:r>
              <a:rPr lang="es-MX" dirty="0" smtClean="0"/>
              <a:t>Mucho texto</a:t>
            </a:r>
          </a:p>
          <a:p>
            <a:r>
              <a:rPr lang="es-MX" dirty="0" smtClean="0"/>
              <a:t>Riesgo técnico</a:t>
            </a:r>
          </a:p>
          <a:p>
            <a:r>
              <a:rPr lang="es-MX" dirty="0" smtClean="0"/>
              <a:t>Perdida de tiempo</a:t>
            </a:r>
          </a:p>
          <a:p>
            <a:r>
              <a:rPr lang="es-MX" dirty="0" smtClean="0"/>
              <a:t>Dependencia y monotonía 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7098556" y="1128450"/>
            <a:ext cx="368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accent2"/>
                </a:solidFill>
                <a:latin typeface="+mj-lt"/>
              </a:rPr>
              <a:t>DESVENTAJAS</a:t>
            </a:r>
            <a:endParaRPr lang="es-MX" sz="24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9729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60</TotalTime>
  <Words>148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Recurso audiovisual:  las diapositivas</vt:lpstr>
      <vt:lpstr>Que son</vt:lpstr>
      <vt:lpstr>Características </vt:lpstr>
      <vt:lpstr>Interacción</vt:lpstr>
      <vt:lpstr>Uso de frases cortas y puntuales</vt:lpstr>
      <vt:lpstr>proyectarlas a oscuras, PARA OBTENER una imagen clara y grande en la pantalla</vt:lpstr>
      <vt:lpstr>SU IMPORTANCIA COMO RECURSO DIDACTICO </vt:lpstr>
      <vt:lpstr>Materiales </vt:lpstr>
      <vt:lpstr>Ventajas</vt:lpstr>
      <vt:lpstr>FINES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 audiovisual:  las diapositivas</dc:title>
  <dc:creator>Cuenta Microsoft</dc:creator>
  <cp:lastModifiedBy>Cuenta Microsoft</cp:lastModifiedBy>
  <cp:revision>7</cp:revision>
  <dcterms:created xsi:type="dcterms:W3CDTF">2020-10-10T16:33:44Z</dcterms:created>
  <dcterms:modified xsi:type="dcterms:W3CDTF">2020-10-10T17:33:49Z</dcterms:modified>
</cp:coreProperties>
</file>