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ld Standard TT"/>
      <p:regular r:id="rId11"/>
      <p:bold r:id="rId12"/>
      <p: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13" Type="http://schemas.openxmlformats.org/officeDocument/2006/relationships/font" Target="fonts/OldStandardTT-italic.fntdata"/><Relationship Id="rId12" Type="http://schemas.openxmlformats.org/officeDocument/2006/relationships/font" Target="fonts/OldStandardT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611eb347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611eb347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e77ca50d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e77ca50d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5e77ca50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5e77ca50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611eb3474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611eb3474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F0vV87tR_P4" TargetMode="External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377550" y="599700"/>
            <a:ext cx="8388900" cy="299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0" name="Google Shape;60;p13"/>
          <p:cNvSpPr txBox="1"/>
          <p:nvPr>
            <p:ph type="ctrTitle"/>
          </p:nvPr>
        </p:nvSpPr>
        <p:spPr>
          <a:xfrm>
            <a:off x="491225" y="6896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Sprint 3 Demo</a:t>
            </a:r>
            <a:endParaRPr b="1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Team Birds Are(n’t) Real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12700" y="2448214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2200">
                <a:solidFill>
                  <a:schemeClr val="dk2"/>
                </a:solidFill>
              </a:rPr>
              <a:t>Zach Burgess, Grant Rainey, </a:t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2200">
                <a:solidFill>
                  <a:schemeClr val="dk2"/>
                </a:solidFill>
              </a:rPr>
              <a:t>David Schneidau, Carmen Accampo</a:t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717425" y="1081675"/>
            <a:ext cx="4270500" cy="3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Heatmap for birds’ most visited areas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Total distance of bird movement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Swap to Aruco detection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Installation/positional optimization of the Raspberry Pi cameras.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617250" y="527713"/>
            <a:ext cx="3341700" cy="5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Complete</a:t>
            </a:r>
            <a:endParaRPr sz="2500"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5187150" y="488275"/>
            <a:ext cx="33417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In Progress</a:t>
            </a:r>
            <a:endParaRPr sz="2500"/>
          </a:p>
        </p:txBody>
      </p:sp>
      <p:sp>
        <p:nvSpPr>
          <p:cNvPr id="69" name="Google Shape;69;p14"/>
          <p:cNvSpPr txBox="1"/>
          <p:nvPr/>
        </p:nvSpPr>
        <p:spPr>
          <a:xfrm>
            <a:off x="0" y="58375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l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Sprint 3 Goals</a:t>
            </a:r>
            <a:endParaRPr b="1" sz="3200"/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369600" y="1081675"/>
            <a:ext cx="3837000" cy="33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Get Raspberry Pi capable of uploading data to GCP’s BigQuery Database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Explore most optimal remote access/software deployment methods for RPI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" sz="1700">
                <a:solidFill>
                  <a:schemeClr val="dk2"/>
                </a:solidFill>
              </a:rPr>
              <a:t>Integrate distance formula/positional data formatting into bird activity summaries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97675" y="302775"/>
            <a:ext cx="5734500" cy="4659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490250" y="526350"/>
            <a:ext cx="2951400" cy="6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Aruco Markers</a:t>
            </a:r>
            <a:endParaRPr sz="2500"/>
          </a:p>
        </p:txBody>
      </p:sp>
      <p:sp>
        <p:nvSpPr>
          <p:cNvPr id="77" name="Google Shape;77;p15"/>
          <p:cNvSpPr/>
          <p:nvPr/>
        </p:nvSpPr>
        <p:spPr>
          <a:xfrm>
            <a:off x="7510750" y="150"/>
            <a:ext cx="16923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3651" l="0" r="12686" t="0"/>
          <a:stretch/>
        </p:blipFill>
        <p:spPr>
          <a:xfrm>
            <a:off x="239238" y="1368450"/>
            <a:ext cx="5451374" cy="33660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6140950" y="648900"/>
            <a:ext cx="2753100" cy="384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0" name="Google Shape;80;p15"/>
          <p:cNvSpPr txBox="1"/>
          <p:nvPr>
            <p:ph idx="4294967295" type="body"/>
          </p:nvPr>
        </p:nvSpPr>
        <p:spPr>
          <a:xfrm>
            <a:off x="6298750" y="970200"/>
            <a:ext cx="24375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Improved detectability from a greater distance and with smaller codes (backpacks  are 1x1cm)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ArUco 		- Purple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Data Matrix 	- Red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QR Code 		- Green </a:t>
            </a:r>
            <a:endParaRPr sz="1700">
              <a:solidFill>
                <a:schemeClr val="lt1"/>
              </a:solidFill>
            </a:endParaRPr>
          </a:p>
        </p:txBody>
      </p:sp>
      <p:cxnSp>
        <p:nvCxnSpPr>
          <p:cNvPr id="81" name="Google Shape;81;p15"/>
          <p:cNvCxnSpPr/>
          <p:nvPr/>
        </p:nvCxnSpPr>
        <p:spPr>
          <a:xfrm>
            <a:off x="6140950" y="2571750"/>
            <a:ext cx="275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 title="Sprint 3 Demo Day Vide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984" y="413425"/>
            <a:ext cx="7674029" cy="43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3854250" y="195400"/>
            <a:ext cx="5076000" cy="46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0" y="0"/>
            <a:ext cx="3663300" cy="5143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4721400" y="122100"/>
            <a:ext cx="3341700" cy="7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Sprint 4 Goals</a:t>
            </a:r>
            <a:endParaRPr sz="3000"/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160800" y="122100"/>
            <a:ext cx="3341700" cy="7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Client Feedback</a:t>
            </a:r>
            <a:endParaRPr sz="2500"/>
          </a:p>
        </p:txBody>
      </p:sp>
      <p:sp>
        <p:nvSpPr>
          <p:cNvPr id="95" name="Google Shape;95;p17"/>
          <p:cNvSpPr txBox="1"/>
          <p:nvPr>
            <p:ph idx="4294967295" type="body"/>
          </p:nvPr>
        </p:nvSpPr>
        <p:spPr>
          <a:xfrm>
            <a:off x="160800" y="896250"/>
            <a:ext cx="3024900" cy="33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Overall very satisfied!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Recommendations: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Make installation easy to perform and reproduce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Implement a way to measure bird activity (frequently moving vs staying in one corner)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6" name="Google Shape;96;p17"/>
          <p:cNvSpPr txBox="1"/>
          <p:nvPr>
            <p:ph idx="4294967295" type="body"/>
          </p:nvPr>
        </p:nvSpPr>
        <p:spPr>
          <a:xfrm>
            <a:off x="4188900" y="896250"/>
            <a:ext cx="4406700" cy="33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Finish Sprint 3 in-progress goals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Rework existing code to use natively supported libraries for RPI architecture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