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1f77a54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1f77a54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81f77a54d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81f77a54d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1f77a54d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1f77a54d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1f77a54d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81f77a54d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1f77a54d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1f77a54d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74891ba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74891ba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865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Birds Are(n’t) Real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03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 Studying Birds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Task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To study the effects of a bird’s personality on their spread of sickness.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Accomplished By:</a:t>
            </a:r>
            <a:endParaRPr sz="1900"/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Tracking QR codes attached to bird backpacks.</a:t>
            </a:r>
            <a:endParaRPr sz="1900"/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Using Raspberry Pis and other external hardware.</a:t>
            </a:r>
            <a:endParaRPr sz="1900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-2550" r="2550" t="0"/>
          <a:stretch/>
        </p:blipFill>
        <p:spPr>
          <a:xfrm>
            <a:off x="5115950" y="852488"/>
            <a:ext cx="279082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836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067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Update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Setup our GitHub repository.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Finalized our team contract.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Had our first meeting with our sponsor this morning.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Update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25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Conducted initial research on the relevant topics.</a:t>
            </a:r>
            <a:endParaRPr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Basic Raspberry Pi information</a:t>
            </a:r>
            <a:endParaRPr sz="1900"/>
          </a:p>
          <a:p>
            <a:pPr indent="-3492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" sz="1900"/>
              <a:t>Programming</a:t>
            </a:r>
            <a:endParaRPr sz="1900"/>
          </a:p>
          <a:p>
            <a:pPr indent="-3492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" sz="1900"/>
              <a:t>Camera -&gt; Raspberry Pi</a:t>
            </a:r>
            <a:endParaRPr sz="1900"/>
          </a:p>
          <a:p>
            <a:pPr indent="-3492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" sz="1900"/>
              <a:t>Remote Connection</a:t>
            </a:r>
            <a:endParaRPr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QR extraction and their algorithms</a:t>
            </a:r>
            <a:endParaRPr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General Research on Finch Tracking</a:t>
            </a:r>
            <a:endParaRPr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Looked into possible alternatives (RFID)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Hardware will be in by Tuesday next week.</a:t>
            </a:r>
            <a:endParaRPr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Load the Raspberry Pi with the basic </a:t>
            </a:r>
            <a:r>
              <a:rPr lang="en" sz="1900"/>
              <a:t>necessary</a:t>
            </a:r>
            <a:r>
              <a:rPr lang="en" sz="1900"/>
              <a:t> software.</a:t>
            </a:r>
            <a:endParaRPr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Establish a remote connection with the Raspberry Pi.</a:t>
            </a:r>
            <a:endParaRPr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Establish a 1:1 connection between camera and Raspberry Pi.</a:t>
            </a:r>
            <a:endParaRPr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Scan and recognize a QR code with the camera.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