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B2FE-D878-432C-8934-2BACE89185A6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3993-FB82-4CD3-8B2F-F56F631B38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93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B2FE-D878-432C-8934-2BACE89185A6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3993-FB82-4CD3-8B2F-F56F631B38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44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B2FE-D878-432C-8934-2BACE89185A6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3993-FB82-4CD3-8B2F-F56F631B38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97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B2FE-D878-432C-8934-2BACE89185A6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3993-FB82-4CD3-8B2F-F56F631B38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77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B2FE-D878-432C-8934-2BACE89185A6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3993-FB82-4CD3-8B2F-F56F631B38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22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B2FE-D878-432C-8934-2BACE89185A6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3993-FB82-4CD3-8B2F-F56F631B38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03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B2FE-D878-432C-8934-2BACE89185A6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3993-FB82-4CD3-8B2F-F56F631B38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83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B2FE-D878-432C-8934-2BACE89185A6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3993-FB82-4CD3-8B2F-F56F631B38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61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B2FE-D878-432C-8934-2BACE89185A6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3993-FB82-4CD3-8B2F-F56F631B38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04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B2FE-D878-432C-8934-2BACE89185A6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3993-FB82-4CD3-8B2F-F56F631B38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38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B2FE-D878-432C-8934-2BACE89185A6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3993-FB82-4CD3-8B2F-F56F631B38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85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5B2FE-D878-432C-8934-2BACE89185A6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93993-FB82-4CD3-8B2F-F56F631B38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47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3.wp.com/ae01.alicdn.com/kf/HTB1mroNQVXXXXbeapXXq6xXFXXXF/LS350T-Industrial-Port%C3%A1til-Handheld-Leitor-RFID-M%C3%B3vel-de-Impressora-Scanner-De-Coletor-de-Dados-PDA-Terminal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39" y="532262"/>
            <a:ext cx="1691518" cy="3555242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V="1">
            <a:off x="2210937" y="1733266"/>
            <a:ext cx="2183642" cy="409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352" y="1118832"/>
            <a:ext cx="1343025" cy="8191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827540" y="1118832"/>
            <a:ext cx="2503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the barcode,</a:t>
            </a:r>
          </a:p>
          <a:p>
            <a:r>
              <a:rPr lang="en-US" dirty="0"/>
              <a:t>with your camera phone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109" y="213175"/>
            <a:ext cx="2781300" cy="5667375"/>
          </a:xfrm>
          <a:prstGeom prst="rect">
            <a:avLst/>
          </a:prstGeom>
        </p:spPr>
      </p:pic>
      <p:cxnSp>
        <p:nvCxnSpPr>
          <p:cNvPr id="12" name="Conector de Seta Reta 11"/>
          <p:cNvCxnSpPr>
            <a:stCxn id="8" idx="3"/>
            <a:endCxn id="10" idx="1"/>
          </p:cNvCxnSpPr>
          <p:nvPr/>
        </p:nvCxnSpPr>
        <p:spPr>
          <a:xfrm>
            <a:off x="5769377" y="1528407"/>
            <a:ext cx="2238732" cy="15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199251" y="2449702"/>
            <a:ext cx="2868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to the registration screen</a:t>
            </a:r>
          </a:p>
          <a:p>
            <a:r>
              <a:rPr lang="en-US" dirty="0"/>
              <a:t>With the “Barcode”</a:t>
            </a:r>
            <a:endParaRPr lang="pt-BR" dirty="0"/>
          </a:p>
        </p:txBody>
      </p:sp>
      <p:sp>
        <p:nvSpPr>
          <p:cNvPr id="16" name="Seta para a Direita 15"/>
          <p:cNvSpPr/>
          <p:nvPr/>
        </p:nvSpPr>
        <p:spPr>
          <a:xfrm>
            <a:off x="7636299" y="2227927"/>
            <a:ext cx="371810" cy="409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30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39" y="532262"/>
            <a:ext cx="2876052" cy="604490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6890182" y="2088016"/>
            <a:ext cx="1441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WHAT I NEED</a:t>
            </a:r>
            <a:endParaRPr lang="pt-BR" dirty="0"/>
          </a:p>
        </p:txBody>
      </p:sp>
      <p:sp>
        <p:nvSpPr>
          <p:cNvPr id="2" name="Seta para a Direita 1"/>
          <p:cNvSpPr/>
          <p:nvPr/>
        </p:nvSpPr>
        <p:spPr>
          <a:xfrm rot="10800000">
            <a:off x="3985146" y="3207224"/>
            <a:ext cx="1132764" cy="518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5227092" y="3281866"/>
            <a:ext cx="4287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Apenas trocar o texto para “ Leitor Câmera</a:t>
            </a:r>
            <a:r>
              <a:rPr lang="pt-BR" dirty="0" smtClean="0"/>
              <a:t>”</a:t>
            </a:r>
          </a:p>
          <a:p>
            <a:r>
              <a:rPr lang="en-US" dirty="0"/>
              <a:t>Just change the text to "Camera Reader"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955343" y="2584507"/>
            <a:ext cx="2620370" cy="4589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Scanner</a:t>
            </a:r>
            <a:endParaRPr lang="pt-BR" dirty="0"/>
          </a:p>
        </p:txBody>
      </p:sp>
      <p:sp>
        <p:nvSpPr>
          <p:cNvPr id="14" name="Seta para a Direita 13"/>
          <p:cNvSpPr/>
          <p:nvPr/>
        </p:nvSpPr>
        <p:spPr>
          <a:xfrm rot="10800000">
            <a:off x="3712191" y="2584507"/>
            <a:ext cx="1132764" cy="518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954137" y="2659149"/>
            <a:ext cx="706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this new button, BUT, using the scanner function of the new device</a:t>
            </a:r>
            <a:endParaRPr lang="pt-BR" dirty="0"/>
          </a:p>
        </p:txBody>
      </p:sp>
      <p:cxnSp>
        <p:nvCxnSpPr>
          <p:cNvPr id="17" name="Conector de Seta Reta 16"/>
          <p:cNvCxnSpPr>
            <a:endCxn id="21" idx="0"/>
          </p:cNvCxnSpPr>
          <p:nvPr/>
        </p:nvCxnSpPr>
        <p:spPr>
          <a:xfrm flipH="1">
            <a:off x="9696434" y="2976430"/>
            <a:ext cx="1944736" cy="101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7304656" y="3988448"/>
            <a:ext cx="4783556" cy="3187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Após fazer a leitura do código de barras,</a:t>
            </a:r>
          </a:p>
          <a:p>
            <a:pPr algn="ctr"/>
            <a:r>
              <a:rPr lang="pt-BR" dirty="0" smtClean="0"/>
              <a:t>Seguir o mesmo fluxo do botão que existe hoje</a:t>
            </a:r>
            <a:r>
              <a:rPr lang="pt-BR" dirty="0" smtClean="0"/>
              <a:t>.</a:t>
            </a:r>
          </a:p>
          <a:p>
            <a:pPr algn="ctr"/>
            <a:r>
              <a:rPr lang="en-US" dirty="0"/>
              <a:t>After scanning the barcode,</a:t>
            </a:r>
          </a:p>
          <a:p>
            <a:pPr algn="ctr"/>
            <a:r>
              <a:rPr lang="en-US" dirty="0"/>
              <a:t>Follow the same flow of the button that exists today.</a:t>
            </a:r>
            <a:r>
              <a:rPr lang="pt-BR" dirty="0" smtClean="0"/>
              <a:t> </a:t>
            </a:r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>
                <a:hlinkClick r:id="rId3"/>
              </a:rPr>
              <a:t>https://i3.wp.com/ae01.alicdn.com/kf/HTB1mroNQVXXXXbeapXXq6xXFXXXF/LS350T-Industrial-Port%C3%A1til-Handheld-Leitor-RFID-M%C3%B3vel-de-Impressora-Scanner-De-Coletor-de-Dados-PDA-Terminal.jpg</a:t>
            </a:r>
            <a:endParaRPr lang="pt-BR" dirty="0" smtClean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2395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93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PowerPoint Presentation</vt:lpstr>
      <vt:lpstr>PowerPoint Presentation</vt:lpstr>
    </vt:vector>
  </TitlesOfParts>
  <Company>Diagnosticos da America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Edson Ferreira da Costa</dc:creator>
  <cp:lastModifiedBy>Hazard</cp:lastModifiedBy>
  <cp:revision>6</cp:revision>
  <dcterms:created xsi:type="dcterms:W3CDTF">2020-09-15T16:57:08Z</dcterms:created>
  <dcterms:modified xsi:type="dcterms:W3CDTF">2020-09-15T17:39:10Z</dcterms:modified>
</cp:coreProperties>
</file>