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778E-850F-E63D-7581-394AC30A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2939C-2090-7626-6F5B-43E0BFF1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538-FD65-417C-8CA5-D9806756D9AA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3852E-E5FE-2B74-5BB3-D9F0958E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BA8E-C44A-DBDC-0BA6-3C7C3666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F213C-6546-4488-A729-B375999767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6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BFA1F-E0D3-09EE-FEE6-D6A20D8C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7A0C-04EB-A625-B71D-9872A36E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FA00-203B-4642-1F4A-710F2FF6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39538-FD65-417C-8CA5-D9806756D9AA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0768-9D02-6C9A-B822-EE70AF052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7FE3-145A-AF5F-91FA-DD0BB6D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F213C-6546-4488-A729-B375999767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59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84201F-D88C-539A-D5B3-B02301A2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EduPath: FACTORS THAT INFLUENCE EDUCATION, SKILLS AND TRAINING CHOICES OF YOUNG PEOPLE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98EB1-A37A-9D56-2298-93D166CFF5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1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07762B-F755-0914-33C0-9F408EB4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Problem</a:t>
            </a:r>
            <a:r>
              <a:rPr lang="en-US"/>
              <a:t> Statement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9A312-FE27-C17E-6EBA-2A31DE099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08260D-53CA-12D0-834D-59F09BD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1705-932F-DBFC-F35A-D950B3578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D2979F-91D2-C2D8-ECF1-24CACC91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Factors Influencing Education and Training Choices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50AF2-FCC4-87BF-566C-268BBA422C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9BEC07-A8AB-48AB-36A6-5A4CFD08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Welcome and Registration Screen: 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5272C-EBCE-58BC-27D6-8415C1183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C6FBD8-115C-45FC-AF4F-F7D21F80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User Dashboard Screen: 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0EEAC-02DB-9967-3F1A-C1448C44D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0AF187-8C19-3A5D-BE83-B9766853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Recommendation Screen: 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6C730-2ED2-4532-9484-8BC129B09B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1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1A9DEE-32AA-A3EF-428B-8652C6B2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Consistent Analysis: 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2619B-F694-D80F-60A5-EB7D29745F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1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EduPath: FACTORS THAT INFLUENCE EDUCATION, SKILLS AND TRAINING CHOICES OF YOUNG PEOPLE</vt:lpstr>
      <vt:lpstr>Problem Statement</vt:lpstr>
      <vt:lpstr>Abstract</vt:lpstr>
      <vt:lpstr>Factors Influencing Education and Training Choices</vt:lpstr>
      <vt:lpstr>Welcome and Registration Screen: </vt:lpstr>
      <vt:lpstr>User Dashboard Screen: </vt:lpstr>
      <vt:lpstr>Recommendation Screen: </vt:lpstr>
      <vt:lpstr>Consistent Analysis: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AAFIYA IRFAN</dc:creator>
  <cp:lastModifiedBy>AAFIYA IRFAN</cp:lastModifiedBy>
  <cp:revision>1</cp:revision>
  <dcterms:created xsi:type="dcterms:W3CDTF">2024-09-08T06:00:35Z</dcterms:created>
  <dcterms:modified xsi:type="dcterms:W3CDTF">2024-09-08T06:00:35Z</dcterms:modified>
</cp:coreProperties>
</file>