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Aplicação dos Controles Físicos e Pessoais na ISO 27001:2022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Objetivo: Aplicar controles físicos e pessoais na TechSecure Ltda.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a ISO 27001:2022?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Norma internacional para gestão de segurança da informação.</a:t>
            </a:r>
          </a:p>
          <a:p>
            <a:r>
              <a:t>• Estabelece requisitos para implementar e manter um Sistema de Gestão de Segurança da Informação (SGSI).</a:t>
            </a:r>
          </a:p>
          <a:p>
            <a:r>
              <a:t>• Foco na proteção da confidencialidade, integridade e disponibilidade das informações.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Controles Físicos e Pessoais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Controles Físicos:</a:t>
            </a:r>
          </a:p>
          <a:p>
            <a:r>
              <a:t>• Controle de acesso físico (biometria, cartões).</a:t>
            </a:r>
          </a:p>
          <a:p>
            <a:r>
              <a:t>• Monitoramento (câmeras, alarmes).</a:t>
            </a:r>
          </a:p>
          <a:p>
            <a:r>
              <a:t>• Proteção contra desastres (backup, geradores).</a:t>
            </a:r>
          </a:p>
          <a:p/>
          <a:p>
            <a:r>
              <a:t>Controles Pessoais:</a:t>
            </a:r>
          </a:p>
          <a:p>
            <a:r>
              <a:t>• Gestão de acessos por função.</a:t>
            </a:r>
          </a:p>
          <a:p>
            <a:r>
              <a:t>• Treinamentos contínuos.</a:t>
            </a:r>
          </a:p>
          <a:p>
            <a:r>
              <a:t>• Políticas de contratação e desligamento.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Exemplo: TechSecure Ltda.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Tipo: Empresa de software de segurança cibernética.</a:t>
            </a:r>
          </a:p>
          <a:p>
            <a:r>
              <a:t>Desafios: Proteger dados sensíveis de clientes e sistemas internos.</a:t>
            </a:r>
          </a:p>
          <a:p/>
          <a:p>
            <a:r>
              <a:t>Controles Físicos:</a:t>
            </a:r>
          </a:p>
          <a:p>
            <a:r>
              <a:t>• Acesso restrito ao data center.</a:t>
            </a:r>
          </a:p>
          <a:p>
            <a:r>
              <a:t>• Monitoramento contínuo.</a:t>
            </a:r>
          </a:p>
          <a:p>
            <a:r>
              <a:t>• Backup de energia e dados.</a:t>
            </a:r>
          </a:p>
          <a:p/>
          <a:p>
            <a:r>
              <a:t>Controles Pessoais:</a:t>
            </a:r>
          </a:p>
          <a:p>
            <a:r>
              <a:t>• Gestão rigorosa de acessos.</a:t>
            </a:r>
          </a:p>
          <a:p>
            <a:r>
              <a:t>• Treinamentos de segurança.</a:t>
            </a:r>
          </a:p>
          <a:p>
            <a:r>
              <a:t>• Verificação de antecedentes.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Controles físicos e pessoais são fundamentais para a proteção da informação.</a:t>
            </a:r>
          </a:p>
          <a:p>
            <a:r>
              <a:t>• A ISO 27001:2022 orienta na aplicação prática desses controles.</a:t>
            </a:r>
          </a:p>
          <a:p>
            <a:r>
              <a:t>• A adoção correta garante segurança, conformidade e confiança organizacional.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