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2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06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013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242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0673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70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6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320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3011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93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594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611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304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072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77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9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4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452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344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Comparing MongoDB (NoSQL) and SQL Databases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We will compare MongoDB, a NoSQL database, with traditional SQL databases to understand their respective strengths and use cases.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MongoDB (NoSQL)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MongoDB is a popular NoSQL database.</a:t>
            </a:r>
          </a:p>
          <a:p>
            <a:r>
              <a:rPr lang="en-US"/>
              <a:t>NoSQL databases offer flexibility in data modeling and storage.</a:t>
            </a:r>
          </a:p>
          <a:p>
            <a:r>
              <a:rPr lang="en-US"/>
              <a:t>Characteristics of NoSQL databases:</a:t>
            </a:r>
          </a:p>
          <a:p>
            <a:r>
              <a:rPr lang="en-US"/>
              <a:t>Schema-less data: No predefined schema, allowing for flexible data.</a:t>
            </a:r>
          </a:p>
          <a:p>
            <a:r>
              <a:rPr lang="en-US"/>
              <a:t>Horizontal scalability: Easy distribution across multiple servers.</a:t>
            </a:r>
          </a:p>
          <a:p>
            <a:r>
              <a:rPr lang="en-US"/>
              <a:t>Flexible data models: Easily accommodate unstructured or semi-structured data.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SQL databases include traditional relational databases like MySQL, PostgreSQL, and SQL Server.</a:t>
            </a:r>
          </a:p>
          <a:p>
            <a:r>
              <a:rPr lang="en-US"/>
              <a:t>SQL databases store structured data with fixed schemas.</a:t>
            </a:r>
          </a:p>
          <a:p>
            <a:r>
              <a:rPr lang="en-US"/>
              <a:t>Characteristics of SQL databases:</a:t>
            </a:r>
          </a:p>
          <a:p>
            <a:r>
              <a:rPr lang="en-US"/>
              <a:t>Structured data with fixed schemas: Data is organized into tables with defined structures.</a:t>
            </a:r>
          </a:p>
          <a:p>
            <a:r>
              <a:rPr lang="en-US"/>
              <a:t>ACID compliance: Ensures data consistency, reliability, and transaction support.</a:t>
            </a:r>
          </a:p>
          <a:p>
            <a:r>
              <a:rPr lang="en-US"/>
              <a:t>Strong data consistency: Strict data integrity and consistency.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Key Differences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96240" y="1825625"/>
            <a:ext cx="5623560" cy="4823460"/>
          </a:xfrm>
        </p:spPr>
        <p:txBody>
          <a:bodyPr>
            <a:normAutofit fontScale="97500" lnSpcReduction="10000"/>
          </a:bodyPr>
          <a:lstStyle/>
          <a:p>
            <a:r>
              <a:rPr lang="en-US"/>
              <a:t>Data Model:</a:t>
            </a:r>
          </a:p>
          <a:p>
            <a:r>
              <a:rPr lang="en-US"/>
              <a:t>MongoDB (NoSQL) uses a flexible, schema-less data model.</a:t>
            </a:r>
          </a:p>
          <a:p>
            <a:r>
              <a:rPr lang="en-US"/>
              <a:t>SQL databases use structured, fixed-schema data models.</a:t>
            </a:r>
          </a:p>
          <a:p>
            <a:r>
              <a:rPr lang="en-US"/>
              <a:t>Query Language:</a:t>
            </a:r>
          </a:p>
          <a:p>
            <a:r>
              <a:rPr lang="en-US"/>
              <a:t>MongoDB uses BSON (Binary JSON) and a document-based query language.</a:t>
            </a:r>
          </a:p>
          <a:p>
            <a:r>
              <a:rPr lang="en-US"/>
              <a:t>SQL databases use SQL (Structured Query Language).</a:t>
            </a:r>
          </a:p>
          <a:p>
            <a:r>
              <a:rPr lang="en-US"/>
              <a:t>Schema:</a:t>
            </a:r>
          </a:p>
          <a:p>
            <a:r>
              <a:rPr lang="en-US"/>
              <a:t>MongoDB allows dynamic, on-the-fly schema changes.</a:t>
            </a:r>
          </a:p>
          <a:p>
            <a:r>
              <a:rPr lang="en-US"/>
              <a:t>SQL databases require fixed, predefined schemas.</a:t>
            </a:r>
          </a:p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7500" lnSpcReduction="10000"/>
          </a:bodyPr>
          <a:lstStyle/>
          <a:p>
            <a:r>
              <a:rPr lang="en-US" sz="1890">
                <a:sym typeface="+mn-ea"/>
              </a:rPr>
              <a:t>Scaling:</a:t>
            </a:r>
            <a:endParaRPr lang="en-US" sz="1890"/>
          </a:p>
          <a:p>
            <a:r>
              <a:rPr lang="en-US" sz="1890">
                <a:sym typeface="+mn-ea"/>
              </a:rPr>
              <a:t>MongoDB excels at horizontal scalability for large datasets and high traffic.</a:t>
            </a:r>
            <a:endParaRPr lang="en-US" sz="1890"/>
          </a:p>
          <a:p>
            <a:r>
              <a:rPr lang="en-US" sz="1890">
                <a:sym typeface="+mn-ea"/>
              </a:rPr>
              <a:t>SQL databases typically scale vertically by adding more resources to a single server.</a:t>
            </a:r>
            <a:endParaRPr lang="en-US" sz="1890"/>
          </a:p>
          <a:p>
            <a:r>
              <a:rPr lang="en-US" sz="1890">
                <a:sym typeface="+mn-ea"/>
              </a:rPr>
              <a:t>Consistency:</a:t>
            </a:r>
            <a:endParaRPr lang="en-US" sz="1890"/>
          </a:p>
          <a:p>
            <a:r>
              <a:rPr lang="en-US" sz="1890">
                <a:sym typeface="+mn-ea"/>
              </a:rPr>
              <a:t>MongoDB provides eventual consistency, prioritizing performance and scalability.</a:t>
            </a:r>
            <a:endParaRPr lang="en-US" sz="1890"/>
          </a:p>
          <a:p>
            <a:r>
              <a:rPr lang="en-US" sz="1890">
                <a:sym typeface="+mn-ea"/>
              </a:rPr>
              <a:t>SQL databases offer strong data consistency, ensuring data integrity.</a:t>
            </a:r>
            <a:endParaRPr lang="en-US" sz="1890"/>
          </a:p>
          <a:p>
            <a:endParaRPr lang="en-US" sz="189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Cases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lstStyle/>
          <a:p>
            <a:r>
              <a:rPr lang="en-US"/>
              <a:t>Ideal Scenarios:</a:t>
            </a:r>
          </a:p>
          <a:p>
            <a:endParaRPr lang="en-US"/>
          </a:p>
          <a:p>
            <a:r>
              <a:rPr lang="en-US"/>
              <a:t>MongoDB (NoSQL):</a:t>
            </a:r>
          </a:p>
          <a:p>
            <a:r>
              <a:rPr lang="en-US"/>
              <a:t>Unstructured or semi-structured data, such as JSON or XML documents.</a:t>
            </a:r>
          </a:p>
          <a:p>
            <a:r>
              <a:rPr lang="en-US"/>
              <a:t>Rapid development and iteration for projects with changing requirements.</a:t>
            </a:r>
          </a:p>
          <a:p>
            <a:r>
              <a:rPr lang="en-US"/>
              <a:t>Projects requiring horizontal scalability and distribution.</a:t>
            </a:r>
          </a:p>
          <a:p>
            <a:r>
              <a:rPr lang="en-US"/>
              <a:t>SQL Databases:</a:t>
            </a:r>
          </a:p>
          <a:p>
            <a:r>
              <a:rPr lang="en-US"/>
              <a:t>Structured data with complex relationships, such as financial or inventory data.</a:t>
            </a:r>
          </a:p>
          <a:p>
            <a:r>
              <a:rPr lang="en-US"/>
              <a:t>Transactions and strong data consistency for applications like banking systems.</a:t>
            </a:r>
          </a:p>
          <a:p>
            <a:r>
              <a:rPr lang="en-US"/>
              <a:t>Projects where data integrity, relational capabilities, and well-defined schemas are critical.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</TotalTime>
  <Words>356</Words>
  <Application>Microsoft Office PowerPoint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Comparing MongoDB (NoSQL) and SQL Databases</vt:lpstr>
      <vt:lpstr>MongoDB (NoSQL)</vt:lpstr>
      <vt:lpstr>SQL Databases</vt:lpstr>
      <vt:lpstr>Key Differences</vt:lpstr>
      <vt:lpstr>Use Cases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MongoDB (NoSQL) and SQL Databases</dc:title>
  <dc:creator>CoachAyanfe</dc:creator>
  <cp:lastModifiedBy>Faith Abiodun</cp:lastModifiedBy>
  <cp:revision>2</cp:revision>
  <dcterms:created xsi:type="dcterms:W3CDTF">2023-10-15T14:04:47Z</dcterms:created>
  <dcterms:modified xsi:type="dcterms:W3CDTF">2023-10-29T06:53:52Z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5C1EA88D574B4799A61C37B07782754B_11</vt:lpwstr>
  </property>
  <property fmtid="{D5CDD505-2E9C-101B-9397-08002B2CF9AE}" pid="3" name="KSOProductBuildVer">
    <vt:lpwstr>1033-12.2.0.13215</vt:lpwstr>
  </property>
</Properties>
</file>