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price prediction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THE MAVERICKS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 B Ananya, </a:t>
            </a:r>
            <a:r>
              <a:rPr lang="en-IN" dirty="0" err="1"/>
              <a:t>Ayshwarya</a:t>
            </a:r>
            <a:r>
              <a:rPr lang="en-IN" dirty="0"/>
              <a:t> B, </a:t>
            </a:r>
            <a:r>
              <a:rPr lang="en-IN" dirty="0" err="1"/>
              <a:t>Sathvika</a:t>
            </a:r>
            <a:r>
              <a:rPr lang="en-IN" dirty="0"/>
              <a:t> V 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the price of a given cryptocurrency at the end of the day by using historical data and a sentimental analysis on current global scenario.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374050" y="1879350"/>
            <a:ext cx="6624900" cy="13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entire backend was done using python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instantaneous data plays a major role in the algorithm, there is no necessity for a permanent storage space of data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algorithm used - Ensemble model to improve accuracy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Sentimental analysis using TextBlob library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32350" y="320575"/>
            <a:ext cx="749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 Stack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204218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338" y="293438"/>
            <a:ext cx="36290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Cryptocurrency price prediction</vt:lpstr>
      <vt:lpstr>Problem Statement  To predict the price of a given cryptocurrency at the end of the day by using historical data and a sentimental analysis on current global scenario.</vt:lpstr>
      <vt:lpstr>PowerPoint Presentation</vt:lpstr>
      <vt:lpstr>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prediction</dc:title>
  <cp:lastModifiedBy>Ananya</cp:lastModifiedBy>
  <cp:revision>1</cp:revision>
  <dcterms:modified xsi:type="dcterms:W3CDTF">2023-08-20T13:13:34Z</dcterms:modified>
</cp:coreProperties>
</file>