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9FF667-FA9E-DA4B-9AC5-8F28B2A63B79}" v="16" dt="2021-08-26T14:21:42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57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8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7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3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3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9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4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1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3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5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B49BF8B-8FD1-1748-B518-B651293E6FA0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B49BF8B-8FD1-1748-B518-B651293E6FA0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3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Fworks-Lab/genomic-data-visualization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JEFworks-Lab/genomic-data-visualiz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029-307D-AC46-9051-0EB1164B6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Assignment 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2897-8F09-D94B-9E08-D29098A67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Due Thursday (Midnight Baltimore Time)</a:t>
            </a:r>
          </a:p>
        </p:txBody>
      </p:sp>
    </p:spTree>
    <p:extLst>
      <p:ext uri="{BB962C8B-B14F-4D97-AF65-F5344CB8AC3E}">
        <p14:creationId xmlns:p14="http://schemas.microsoft.com/office/powerpoint/2010/main" val="135698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8A67B-C41D-C04F-A9CD-C8CCBE14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</p:spPr>
        <p:txBody>
          <a:bodyPr>
            <a:normAutofit/>
          </a:bodyPr>
          <a:lstStyle/>
          <a:p>
            <a:r>
              <a:rPr lang="en-US" sz="2000" dirty="0"/>
              <a:t>Add yourself to the course website on </a:t>
            </a:r>
            <a:r>
              <a:rPr lang="en-US" sz="2000" dirty="0" err="1"/>
              <a:t>Github</a:t>
            </a:r>
            <a:br>
              <a:rPr lang="en-US" sz="2000" dirty="0"/>
            </a:br>
            <a:r>
              <a:rPr lang="en-US" sz="2000" dirty="0"/>
              <a:t>Due Thursday (Midnight Baltimore Time)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B996ED-CE04-4444-B7E2-ADBC4AFA0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0. Download these slides at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1. If you do not already have a </a:t>
            </a:r>
            <a:r>
              <a:rPr lang="en-US" sz="1500" dirty="0" err="1">
                <a:solidFill>
                  <a:srgbClr val="404040"/>
                </a:solidFill>
              </a:rPr>
              <a:t>Github</a:t>
            </a:r>
            <a:r>
              <a:rPr lang="en-US" sz="1500" dirty="0">
                <a:solidFill>
                  <a:srgbClr val="404040"/>
                </a:solidFill>
              </a:rPr>
              <a:t> account, create one at </a:t>
            </a:r>
            <a:r>
              <a:rPr lang="en-US" sz="1500" dirty="0">
                <a:solidFill>
                  <a:srgbClr val="404040"/>
                </a:solidFill>
                <a:hlinkClick r:id="rId2"/>
              </a:rPr>
              <a:t>https://github.com/</a:t>
            </a:r>
            <a:r>
              <a:rPr lang="en-US" sz="1500" dirty="0">
                <a:solidFill>
                  <a:srgbClr val="404040"/>
                </a:solidFill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2. Fork the class repo </a:t>
            </a:r>
            <a:r>
              <a:rPr lang="en-US" sz="1500" dirty="0">
                <a:solidFill>
                  <a:srgbClr val="404040"/>
                </a:solidFill>
                <a:hlinkClick r:id="rId3"/>
              </a:rPr>
              <a:t>https://github.com/JEFworks-Lab/genomic-data-visualization</a:t>
            </a:r>
            <a:r>
              <a:rPr lang="en-US" sz="1500" dirty="0">
                <a:solidFill>
                  <a:srgbClr val="404040"/>
                </a:solidFill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3. Clone the repo to your computer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4. Add a profile picture under the /assets/images/profiles as </a:t>
            </a:r>
            <a:r>
              <a:rPr lang="en-US" sz="1500" dirty="0" err="1">
                <a:solidFill>
                  <a:srgbClr val="404040"/>
                </a:solidFill>
              </a:rPr>
              <a:t>firstnamelastinitial.jpg</a:t>
            </a:r>
            <a:endParaRPr lang="en-US" sz="15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5. Create a profile for yourself under the _authors/ folder as </a:t>
            </a:r>
            <a:r>
              <a:rPr lang="en-US" sz="1500" dirty="0" err="1">
                <a:solidFill>
                  <a:srgbClr val="404040"/>
                </a:solidFill>
              </a:rPr>
              <a:t>firstnamelastinitial.md</a:t>
            </a:r>
            <a:endParaRPr lang="en-US" sz="15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6. Commit and push your local changes to your </a:t>
            </a:r>
            <a:r>
              <a:rPr lang="en-US" sz="1500" dirty="0" err="1">
                <a:solidFill>
                  <a:srgbClr val="404040"/>
                </a:solidFill>
              </a:rPr>
              <a:t>Github</a:t>
            </a:r>
            <a:endParaRPr lang="en-US" sz="15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7. Make a pull request to submit this assignment and merge your changes back to the class repo</a:t>
            </a:r>
          </a:p>
        </p:txBody>
      </p:sp>
    </p:spTree>
    <p:extLst>
      <p:ext uri="{BB962C8B-B14F-4D97-AF65-F5344CB8AC3E}">
        <p14:creationId xmlns:p14="http://schemas.microsoft.com/office/powerpoint/2010/main" val="348692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8456-DADF-174A-B137-0163FD7D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If you do not already have a </a:t>
            </a:r>
            <a:r>
              <a:rPr lang="en-US" dirty="0" err="1"/>
              <a:t>Github</a:t>
            </a:r>
            <a:r>
              <a:rPr lang="en-US" dirty="0"/>
              <a:t> account, create one at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CF0F585-5E5E-E24E-B5BB-01DE8FEC4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2331" y="2638425"/>
            <a:ext cx="5027338" cy="3101975"/>
          </a:xfrm>
        </p:spPr>
      </p:pic>
    </p:spTree>
    <p:extLst>
      <p:ext uri="{BB962C8B-B14F-4D97-AF65-F5344CB8AC3E}">
        <p14:creationId xmlns:p14="http://schemas.microsoft.com/office/powerpoint/2010/main" val="85685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E7D8-7619-6A4D-AB12-967A3269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2. Fork the class repo </a:t>
            </a:r>
            <a:r>
              <a:rPr lang="en-US">
                <a:hlinkClick r:id="rId2"/>
              </a:rPr>
              <a:t>https://github.com/JEFworks-Lab/genomic-data-visualization</a:t>
            </a:r>
            <a:endParaRPr lang="en-US" dirty="0"/>
          </a:p>
        </p:txBody>
      </p:sp>
      <p:pic>
        <p:nvPicPr>
          <p:cNvPr id="5" name="Content Placeholder 4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9B9C7CD7-3873-7C4D-97F4-00AA11B7B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0438" y="3619998"/>
            <a:ext cx="7731125" cy="113882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39406C-8512-0248-8DF9-815293441657}"/>
              </a:ext>
            </a:extLst>
          </p:cNvPr>
          <p:cNvSpPr/>
          <p:nvPr/>
        </p:nvSpPr>
        <p:spPr>
          <a:xfrm>
            <a:off x="9046464" y="3975884"/>
            <a:ext cx="914400" cy="427055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5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E548-1205-F84E-8D04-40645D29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>
                <a:solidFill>
                  <a:srgbClr val="262626"/>
                </a:solidFill>
              </a:rPr>
              <a:t>3. Clone the repo to your computer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BAAEF-3E73-4D85-9A3C-E40FEAFAE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036D1F0-A451-564F-BF92-5FE6C458F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862492"/>
            <a:ext cx="6257544" cy="48183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C9CB68-6389-C34F-9F5B-B0414CB555D2}"/>
              </a:ext>
            </a:extLst>
          </p:cNvPr>
          <p:cNvSpPr/>
          <p:nvPr/>
        </p:nvSpPr>
        <p:spPr>
          <a:xfrm>
            <a:off x="9335191" y="1548139"/>
            <a:ext cx="559777" cy="282191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9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8E8E-B4CD-514E-A46C-333CD748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Add a profile picture under the /assets/images/profiles as </a:t>
            </a:r>
            <a:r>
              <a:rPr lang="en-US" dirty="0" err="1"/>
              <a:t>firstnamelastinitial.jpg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1629C-99EE-DA4E-A288-02CDE16F9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your computer, add a 600x600 pixel photo of yourself under the /assets/images/profiles/ folder as </a:t>
            </a:r>
            <a:r>
              <a:rPr lang="en-US" dirty="0" err="1"/>
              <a:t>firstnamelastinitial.jpg</a:t>
            </a:r>
            <a:r>
              <a:rPr lang="en-US" dirty="0"/>
              <a:t> </a:t>
            </a:r>
          </a:p>
          <a:p>
            <a:r>
              <a:rPr lang="en-US" dirty="0"/>
              <a:t>You can use a real photo of yourself, an avatar, or any fun (appropriate) picture.</a:t>
            </a:r>
          </a:p>
        </p:txBody>
      </p:sp>
    </p:spTree>
    <p:extLst>
      <p:ext uri="{BB962C8B-B14F-4D97-AF65-F5344CB8AC3E}">
        <p14:creationId xmlns:p14="http://schemas.microsoft.com/office/powerpoint/2010/main" val="4668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5E07-C8B6-9047-8A42-743ABCFF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Create a profile for yourself under the _authors/ folder as </a:t>
            </a:r>
            <a:r>
              <a:rPr lang="en-US" dirty="0" err="1"/>
              <a:t>firstnamelastinitial.md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FA060-A539-0746-AC33-D58D2F20B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 the _authors/ folder, copy the </a:t>
            </a:r>
            <a:r>
              <a:rPr lang="en-US" dirty="0" err="1"/>
              <a:t>samplestudent.md</a:t>
            </a:r>
            <a:r>
              <a:rPr lang="en-US" dirty="0"/>
              <a:t> markdown file to be </a:t>
            </a:r>
            <a:r>
              <a:rPr lang="en-US" dirty="0" err="1"/>
              <a:t>firstnamelastinitial.md</a:t>
            </a:r>
            <a:endParaRPr lang="en-US" dirty="0"/>
          </a:p>
          <a:p>
            <a:r>
              <a:rPr lang="en-US" dirty="0"/>
              <a:t>edit the name to your first name and last initial</a:t>
            </a:r>
          </a:p>
          <a:p>
            <a:r>
              <a:rPr lang="en-US" dirty="0"/>
              <a:t>change the avatar URL to the image you added under the /assets/images/profiles/ folder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19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EFC0-390D-B945-B6BD-4109AB9B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Commit and push your local changes to your </a:t>
            </a:r>
            <a:r>
              <a:rPr lang="en-US" dirty="0" err="1"/>
              <a:t>Github</a:t>
            </a:r>
            <a:r>
              <a:rPr lang="en-US" dirty="0"/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1B878-B295-6D45-8F3B-AA67C7AC4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double check that your changes are indeed on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CAD1-1E7B-4048-865F-0349119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7. Make a pull request to submit this assignment and merge your changes back to the class repo.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58BA42F-AA1A-9C4B-9D2E-C461EC2B6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8782" y="2638425"/>
            <a:ext cx="6354437" cy="310197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0A9075-4FFA-9A4F-B7FF-CA9B09E62507}"/>
              </a:ext>
            </a:extLst>
          </p:cNvPr>
          <p:cNvSpPr/>
          <p:nvPr/>
        </p:nvSpPr>
        <p:spPr>
          <a:xfrm>
            <a:off x="8188414" y="3257550"/>
            <a:ext cx="1084804" cy="3429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6656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{59D49F2E-55E9-F842-A83C-124AF83D916B}tf10001120</Template>
  <TotalTime>22761</TotalTime>
  <Words>356</Words>
  <Application>Microsoft Macintosh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Homework Assignment 0</vt:lpstr>
      <vt:lpstr>Add yourself to the course website on Github Due Thursday (Midnight Baltimore Time)</vt:lpstr>
      <vt:lpstr>1. If you do not already have a Github account, create one at https://github.com/</vt:lpstr>
      <vt:lpstr>2. Fork the class repo https://github.com/JEFworks-Lab/genomic-data-visualization</vt:lpstr>
      <vt:lpstr>3. Clone the repo to your computer</vt:lpstr>
      <vt:lpstr>4. Add a profile picture under the /assets/images/profiles as firstnamelastinitial.jpg</vt:lpstr>
      <vt:lpstr>5. Create a profile for yourself under the _authors/ folder as firstnamelastinitial.md</vt:lpstr>
      <vt:lpstr>6. Commit and push your local changes to your Github. </vt:lpstr>
      <vt:lpstr>7. Make a pull request to submit this assignment and merge your changes back to the class repo.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Assignment 0</dc:title>
  <dc:creator>Jean Fan</dc:creator>
  <cp:lastModifiedBy>Jean Fan</cp:lastModifiedBy>
  <cp:revision>5</cp:revision>
  <dcterms:created xsi:type="dcterms:W3CDTF">2021-08-10T19:19:16Z</dcterms:created>
  <dcterms:modified xsi:type="dcterms:W3CDTF">2021-11-28T15:56:14Z</dcterms:modified>
</cp:coreProperties>
</file>